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1pPr>
    <a:lvl2pPr marL="0" marR="0" indent="2286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2pPr>
    <a:lvl3pPr marL="0" marR="0" indent="4572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3pPr>
    <a:lvl4pPr marL="0" marR="0" indent="6858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4pPr>
    <a:lvl5pPr marL="0" marR="0" indent="9144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5pPr>
    <a:lvl6pPr marL="0" marR="0" indent="11430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6pPr>
    <a:lvl7pPr marL="0" marR="0" indent="13716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7pPr>
    <a:lvl8pPr marL="0" marR="0" indent="16002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8pPr>
    <a:lvl9pPr marL="0" marR="0" indent="18288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rgbClr val="5B5854"/>
      </a:tcTxStyle>
      <a:tcStyle>
        <a:tcBdr>
          <a:left>
            <a:ln w="25400" cap="flat">
              <a:solidFill>
                <a:srgbClr val="5B5854"/>
              </a:solidFill>
              <a:custDash>
                <a:ds d="200000" sp="200000"/>
              </a:custDash>
              <a:miter lim="400000"/>
            </a:ln>
          </a:left>
          <a:right>
            <a:ln w="25400" cap="flat">
              <a:solidFill>
                <a:srgbClr val="5B5854"/>
              </a:solidFill>
              <a:custDash>
                <a:ds d="200000" sp="200000"/>
              </a:custDash>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25400" cap="flat">
              <a:solidFill>
                <a:srgbClr val="5B5854"/>
              </a:solidFill>
              <a:custDash>
                <a:ds d="200000" sp="200000"/>
              </a:custDash>
              <a:miter lim="400000"/>
            </a:ln>
          </a:insideV>
        </a:tcBdr>
        <a:fill>
          <a:noFill/>
        </a:fill>
      </a:tcStyle>
    </a:wholeTbl>
    <a:band2H>
      <a:tcTxStyle b="def" i="def"/>
      <a:tcStyle>
        <a:tcBdr/>
        <a:fill>
          <a:solidFill>
            <a:schemeClr val="accent2">
              <a:hueOff val="-1122706"/>
              <a:satOff val="6504"/>
              <a:lumOff val="15871"/>
              <a:alpha val="17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38100" cap="flat">
              <a:solidFill>
                <a:srgbClr val="5B5854"/>
              </a:solidFill>
              <a:prstDash val="solid"/>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809E35">
              <a:alpha val="10000"/>
            </a:srgbClr>
          </a:solidFill>
        </a:fill>
      </a:tcStyle>
    </a:firstCol>
    <a:la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38100" cap="flat">
              <a:solidFill>
                <a:srgbClr val="5B5854"/>
              </a:solidFill>
              <a:prstDash val="solid"/>
              <a:miter lim="400000"/>
            </a:ln>
          </a:top>
          <a:bottom>
            <a:ln w="12700" cap="flat">
              <a:noFill/>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12700" cap="flat">
              <a:noFill/>
              <a:miter lim="400000"/>
            </a:ln>
          </a:top>
          <a:bottom>
            <a:ln w="381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619E5C">
              <a:alpha val="15000"/>
            </a:srgbClr>
          </a:solidFill>
        </a:fill>
      </a:tcStyle>
    </a:firstRow>
  </a:tblStyle>
  <a:tblStyle styleId="{C7B018BB-80A7-4F77-B60F-C8B233D01FF8}" styleName="">
    <a:tblBg/>
    <a:wholeTbl>
      <a:tcTxStyle b="off" i="off">
        <a:font>
          <a:latin typeface="Avenir Next Medium"/>
          <a:ea typeface="Avenir Next Medium"/>
          <a:cs typeface="Avenir Next Medium"/>
        </a:font>
        <a:srgbClr val="5B5854"/>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BDBBB3"/>
              </a:solidFill>
              <a:prstDash val="solid"/>
              <a:miter lim="400000"/>
            </a:ln>
          </a:insideV>
        </a:tcBdr>
        <a:fill>
          <a:solidFill>
            <a:srgbClr val="E7E3D2"/>
          </a:solidFill>
        </a:fill>
      </a:tcStyle>
    </a:wholeTbl>
    <a:band2H>
      <a:tcTxStyle b="def" i="def"/>
      <a:tcStyle>
        <a:tcBdr/>
        <a:fill>
          <a:solidFill>
            <a:srgbClr val="F6F2E5"/>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noFill/>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noFill/>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noFill/>
              <a:miter lim="400000"/>
            </a:ln>
          </a:insideV>
        </a:tcBdr>
        <a:fill>
          <a:solidFill>
            <a:srgbClr val="E6E3DA"/>
          </a:solidFill>
        </a:fill>
      </a:tcStyle>
    </a:wholeTbl>
    <a:band2H>
      <a:tcTxStyle b="def" i="def"/>
      <a:tcStyle>
        <a:tcBdr/>
        <a:fill>
          <a:solidFill>
            <a:srgbClr val="F9F5E8"/>
          </a:solidFill>
        </a:fill>
      </a:tcStyle>
    </a:band2H>
    <a:firstCol>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b="def" i="def"/>
      <a:tcStyle>
        <a:tcBdr/>
        <a:fill>
          <a:solidFill>
            <a:srgbClr val="FFFBF1"/>
          </a:solidFill>
        </a:fill>
      </a:tcStyle>
    </a:band2H>
    <a:firstCol>
      <a:tcTxStyle b="on" i="off">
        <a:font>
          <a:latin typeface="Avenir Next Demi Bold"/>
          <a:ea typeface="Avenir Next Demi Bold"/>
          <a:cs typeface="Avenir Next Demi Bold"/>
        </a:font>
        <a:srgbClr val="5B5854"/>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b="def" i="def"/>
      <a:tcStyle>
        <a:tcBdr/>
        <a:fill>
          <a:solidFill>
            <a:srgbClr val="E9E7DC"/>
          </a:solidFill>
        </a:fill>
      </a:tcStyle>
    </a:band2H>
    <a:firstCol>
      <a:tcTxStyle b="on" i="off">
        <a:font>
          <a:latin typeface="Avenir Next Demi Bold"/>
          <a:ea typeface="Avenir Next Demi Bold"/>
          <a:cs typeface="Avenir Next Demi Bold"/>
        </a:font>
        <a:srgbClr val="5B5854"/>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n" i="off">
        <a:font>
          <a:latin typeface="Avenir Next Demi Bold"/>
          <a:ea typeface="Avenir Next Demi Bold"/>
          <a:cs typeface="Avenir Next Demi Bold"/>
        </a:font>
        <a:srgbClr val="5B585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
          <a:latin typeface="Avenir Next Medium"/>
          <a:ea typeface="Avenir Next Medium"/>
          <a:cs typeface="Avenir Next Medium"/>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wholeTbl>
    <a:band2H>
      <a:tcTxStyle b="def" i="def"/>
      <a:tcStyle>
        <a:tcBdr/>
        <a:fill>
          <a:solidFill>
            <a:schemeClr val="accent2">
              <a:hueOff val="-1122706"/>
              <a:satOff val="6504"/>
              <a:lumOff val="15871"/>
              <a:alpha val="12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50800" cap="flat">
              <a:solidFill>
                <a:schemeClr val="accent5">
                  <a:alpha val="75000"/>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Col>
    <a:la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50800" cap="flat">
              <a:solidFill>
                <a:schemeClr val="accent5">
                  <a:alpha val="75000"/>
                </a:schemeClr>
              </a:solidFill>
              <a:prstDash val="solid"/>
              <a:miter lim="400000"/>
            </a:ln>
          </a:top>
          <a:bottom>
            <a:ln w="12700" cap="flat">
              <a:noFill/>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12700" cap="flat">
              <a:noFill/>
              <a:miter lim="400000"/>
            </a:ln>
          </a:top>
          <a:bottom>
            <a:ln w="50800" cap="flat">
              <a:solidFill>
                <a:schemeClr val="accent5">
                  <a:alpha val="75000"/>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p:nvPr>
            <p:ph type="sldImg"/>
          </p:nvPr>
        </p:nvSpPr>
        <p:spPr>
          <a:xfrm>
            <a:off x="1143000" y="685800"/>
            <a:ext cx="4572000" cy="3429000"/>
          </a:xfrm>
          <a:prstGeom prst="rect">
            <a:avLst/>
          </a:prstGeom>
        </p:spPr>
        <p:txBody>
          <a:bodyPr/>
          <a:lstStyle/>
          <a:p>
            <a:pPr/>
          </a:p>
        </p:txBody>
      </p:sp>
      <p:sp>
        <p:nvSpPr>
          <p:cNvPr id="156" name="Shape 15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Shape 11"/>
          <p:cNvSpPr/>
          <p:nvPr>
            <p:ph type="title"/>
          </p:nvPr>
        </p:nvSpPr>
        <p:spPr>
          <a:xfrm>
            <a:off x="673100" y="3835400"/>
            <a:ext cx="11658600" cy="3886200"/>
          </a:xfrm>
          <a:prstGeom prst="rect">
            <a:avLst/>
          </a:prstGeom>
        </p:spPr>
        <p:txBody>
          <a:bodyPr/>
          <a:lstStyle>
            <a:lvl1pPr>
              <a:defRPr spc="208" sz="10400">
                <a:solidFill>
                  <a:srgbClr val="FFFFFF"/>
                </a:solidFill>
              </a:defRPr>
            </a:lvl1pPr>
          </a:lstStyle>
          <a:p>
            <a:pPr/>
            <a:r>
              <a:t>Title Text</a:t>
            </a:r>
          </a:p>
        </p:txBody>
      </p:sp>
      <p:sp>
        <p:nvSpPr>
          <p:cNvPr id="12" name="Shape 12"/>
          <p:cNvSpPr/>
          <p:nvPr>
            <p:ph type="body" sz="quarter" idx="1"/>
          </p:nvPr>
        </p:nvSpPr>
        <p:spPr>
          <a:xfrm>
            <a:off x="673100" y="2070100"/>
            <a:ext cx="11658600" cy="1778000"/>
          </a:xfrm>
          <a:prstGeom prst="rect">
            <a:avLst/>
          </a:prstGeom>
        </p:spPr>
        <p:txBody>
          <a:bodyPr anchor="b"/>
          <a:lstStyle>
            <a:lvl1pPr marL="0" indent="0" algn="ctr">
              <a:spcBef>
                <a:spcPts val="0"/>
              </a:spcBef>
              <a:buClrTx/>
              <a:buSzTx/>
              <a:buNone/>
              <a:defRPr cap="all" spc="215" sz="5400">
                <a:solidFill>
                  <a:srgbClr val="FFFFFF"/>
                </a:solidFill>
                <a:latin typeface="+mn-lt"/>
                <a:ea typeface="+mn-ea"/>
                <a:cs typeface="+mn-cs"/>
                <a:sym typeface="Futura"/>
              </a:defRPr>
            </a:lvl1pPr>
            <a:lvl2pPr marL="0" indent="228600" algn="ctr">
              <a:spcBef>
                <a:spcPts val="0"/>
              </a:spcBef>
              <a:buClrTx/>
              <a:buSzTx/>
              <a:buNone/>
              <a:defRPr cap="all" spc="215" sz="5400">
                <a:solidFill>
                  <a:srgbClr val="FFFFFF"/>
                </a:solidFill>
                <a:latin typeface="+mn-lt"/>
                <a:ea typeface="+mn-ea"/>
                <a:cs typeface="+mn-cs"/>
                <a:sym typeface="Futura"/>
              </a:defRPr>
            </a:lvl2pPr>
            <a:lvl3pPr marL="0" indent="457200" algn="ctr">
              <a:spcBef>
                <a:spcPts val="0"/>
              </a:spcBef>
              <a:buClrTx/>
              <a:buSzTx/>
              <a:buNone/>
              <a:defRPr cap="all" spc="215" sz="5400">
                <a:solidFill>
                  <a:srgbClr val="FFFFFF"/>
                </a:solidFill>
                <a:latin typeface="+mn-lt"/>
                <a:ea typeface="+mn-ea"/>
                <a:cs typeface="+mn-cs"/>
                <a:sym typeface="Futura"/>
              </a:defRPr>
            </a:lvl3pPr>
            <a:lvl4pPr marL="0" indent="685800" algn="ctr">
              <a:spcBef>
                <a:spcPts val="0"/>
              </a:spcBef>
              <a:buClrTx/>
              <a:buSzTx/>
              <a:buNone/>
              <a:defRPr cap="all" spc="215" sz="5400">
                <a:solidFill>
                  <a:srgbClr val="FFFFFF"/>
                </a:solidFill>
                <a:latin typeface="+mn-lt"/>
                <a:ea typeface="+mn-ea"/>
                <a:cs typeface="+mn-cs"/>
                <a:sym typeface="Futura"/>
              </a:defRPr>
            </a:lvl4pPr>
            <a:lvl5pPr marL="0" indent="914400" algn="ctr">
              <a:spcBef>
                <a:spcPts val="0"/>
              </a:spcBef>
              <a:buClrTx/>
              <a:buSzTx/>
              <a:buNone/>
              <a:defRPr cap="all" spc="215" sz="54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96" name="Shape 96"/>
          <p:cNvSpPr/>
          <p:nvPr>
            <p:ph type="body" idx="1"/>
          </p:nvPr>
        </p:nvSpPr>
        <p:spPr>
          <a:xfrm>
            <a:off x="673100" y="1320800"/>
            <a:ext cx="11658600" cy="7467600"/>
          </a:xfrm>
          <a:prstGeom prst="rect">
            <a:avLst/>
          </a:prstGeom>
        </p:spPr>
        <p:txBody>
          <a:bodyPr anchor="ctr"/>
          <a:lstStyle/>
          <a:p>
            <a:pPr/>
            <a:r>
              <a:t>Body Level One</a:t>
            </a:r>
          </a:p>
          <a:p>
            <a:pPr lvl="1"/>
            <a:r>
              <a:t>Body Level Two</a:t>
            </a:r>
          </a:p>
          <a:p>
            <a:pPr lvl="2"/>
            <a:r>
              <a:t>Body Level Three</a:t>
            </a:r>
          </a:p>
          <a:p>
            <a:pPr lvl="3"/>
            <a:r>
              <a:t>Body Level Four</a:t>
            </a:r>
          </a:p>
          <a:p>
            <a:pPr lvl="4"/>
            <a:r>
              <a:t>Body Level Five</a:t>
            </a:r>
          </a:p>
        </p:txBody>
      </p:sp>
      <p:sp>
        <p:nvSpPr>
          <p:cNvPr id="97" name="Shape 97"/>
          <p:cNvSpPr/>
          <p:nvPr>
            <p:ph type="sldNum" sz="quarter" idx="2"/>
          </p:nvPr>
        </p:nvSpPr>
        <p:spPr>
          <a:xfrm>
            <a:off x="6338817" y="9232900"/>
            <a:ext cx="327168" cy="33760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4" name="Shape 104"/>
          <p:cNvSpPr/>
          <p:nvPr>
            <p:ph type="pic" sz="quarter" idx="13"/>
          </p:nvPr>
        </p:nvSpPr>
        <p:spPr>
          <a:xfrm>
            <a:off x="6502400" y="4813300"/>
            <a:ext cx="5600700" cy="40513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05" name="Shape 105"/>
          <p:cNvSpPr/>
          <p:nvPr>
            <p:ph type="pic" sz="quarter" idx="14"/>
          </p:nvPr>
        </p:nvSpPr>
        <p:spPr>
          <a:xfrm>
            <a:off x="6502400" y="1079500"/>
            <a:ext cx="5600700" cy="34290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06" name="Shape 106"/>
          <p:cNvSpPr/>
          <p:nvPr>
            <p:ph type="pic" sz="half" idx="15"/>
          </p:nvPr>
        </p:nvSpPr>
        <p:spPr>
          <a:xfrm>
            <a:off x="897846" y="1079500"/>
            <a:ext cx="4978401" cy="77851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07" name="Shape 107"/>
          <p:cNvSpPr/>
          <p:nvPr>
            <p:ph type="sldNum" sz="quarter" idx="2"/>
          </p:nvPr>
        </p:nvSpPr>
        <p:spPr>
          <a:xfrm>
            <a:off x="6338817" y="9232900"/>
            <a:ext cx="327168" cy="33760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Photo - 2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4" name="Shape 114"/>
          <p:cNvSpPr/>
          <p:nvPr>
            <p:ph type="pic" sz="half" idx="13"/>
          </p:nvPr>
        </p:nvSpPr>
        <p:spPr>
          <a:xfrm>
            <a:off x="6807200" y="1079500"/>
            <a:ext cx="5295900" cy="77851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15" name="Shape 115"/>
          <p:cNvSpPr/>
          <p:nvPr>
            <p:ph type="pic" sz="half" idx="14"/>
          </p:nvPr>
        </p:nvSpPr>
        <p:spPr>
          <a:xfrm>
            <a:off x="889000" y="1079500"/>
            <a:ext cx="5295900" cy="77851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16" name="Shape 116"/>
          <p:cNvSpPr/>
          <p:nvPr>
            <p:ph type="sldNum" sz="quarter" idx="2"/>
          </p:nvPr>
        </p:nvSpPr>
        <p:spPr>
          <a:xfrm>
            <a:off x="6335522" y="9232900"/>
            <a:ext cx="327168" cy="33760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3" name="Shape 123"/>
          <p:cNvSpPr/>
          <p:nvPr>
            <p:ph type="body" sz="quarter" idx="13"/>
          </p:nvPr>
        </p:nvSpPr>
        <p:spPr>
          <a:xfrm>
            <a:off x="673100" y="6483350"/>
            <a:ext cx="11658600" cy="558800"/>
          </a:xfrm>
          <a:prstGeom prst="rect">
            <a:avLst/>
          </a:prstGeom>
        </p:spPr>
        <p:txBody>
          <a:bodyPr anchor="ctr">
            <a:spAutoFit/>
          </a:bodyPr>
          <a:lstStyle>
            <a:lvl1pPr marL="0" indent="0" algn="ctr">
              <a:spcBef>
                <a:spcPts val="0"/>
              </a:spcBef>
              <a:buClrTx/>
              <a:buSzTx/>
              <a:buNone/>
              <a:defRPr i="1" spc="52" sz="2600">
                <a:solidFill>
                  <a:schemeClr val="accent5">
                    <a:satOff val="-10854"/>
                    <a:lumOff val="-10463"/>
                  </a:schemeClr>
                </a:solidFill>
              </a:defRPr>
            </a:lvl1pPr>
          </a:lstStyle>
          <a:p>
            <a:pPr/>
            <a:r>
              <a:t>— Johnny Appleseed</a:t>
            </a:r>
          </a:p>
        </p:txBody>
      </p:sp>
      <p:sp>
        <p:nvSpPr>
          <p:cNvPr id="124" name="Shape 124"/>
          <p:cNvSpPr/>
          <p:nvPr>
            <p:ph type="body" sz="quarter" idx="14"/>
          </p:nvPr>
        </p:nvSpPr>
        <p:spPr>
          <a:xfrm>
            <a:off x="673100" y="5317839"/>
            <a:ext cx="11658600" cy="1057561"/>
          </a:xfrm>
          <a:prstGeom prst="rect">
            <a:avLst/>
          </a:prstGeom>
        </p:spPr>
        <p:txBody>
          <a:bodyPr anchor="b">
            <a:spAutoFit/>
          </a:bodyPr>
          <a:lstStyle>
            <a:lvl1pPr marL="0" indent="0" algn="ctr">
              <a:spcBef>
                <a:spcPts val="0"/>
              </a:spcBef>
              <a:buClrTx/>
              <a:buSzTx/>
              <a:buNone/>
              <a:defRPr cap="all" spc="464" sz="5800">
                <a:latin typeface="+mn-lt"/>
                <a:ea typeface="+mn-ea"/>
                <a:cs typeface="+mn-cs"/>
                <a:sym typeface="Futura"/>
              </a:defRPr>
            </a:lvl1pPr>
          </a:lstStyle>
          <a:p>
            <a:pPr defTabSz="914400"/>
            <a:r>
              <a:t>Type a quote here.</a:t>
            </a:r>
          </a:p>
        </p:txBody>
      </p:sp>
      <p:sp>
        <p:nvSpPr>
          <p:cNvPr id="125" name="Shape 125"/>
          <p:cNvSpPr/>
          <p:nvPr>
            <p:ph type="body" sz="quarter" idx="15"/>
          </p:nvPr>
        </p:nvSpPr>
        <p:spPr>
          <a:xfrm>
            <a:off x="6113659" y="7061200"/>
            <a:ext cx="779541" cy="1409700"/>
          </a:xfrm>
          <a:prstGeom prst="rect">
            <a:avLst/>
          </a:prstGeom>
        </p:spPr>
        <p:txBody>
          <a:bodyPr wrap="none">
            <a:spAutoFit/>
          </a:bodyPr>
          <a:lstStyle>
            <a:lvl1pPr marL="0" indent="0" algn="ctr" defTabSz="647700">
              <a:spcBef>
                <a:spcPts val="0"/>
              </a:spcBef>
              <a:buClrTx/>
              <a:buSzTx/>
              <a:buNone/>
              <a:defRPr spc="180" sz="9000">
                <a:latin typeface="Baskerville SemiBold"/>
                <a:ea typeface="Baskerville SemiBold"/>
                <a:cs typeface="Baskerville SemiBold"/>
                <a:sym typeface="Baskerville SemiBold"/>
              </a:defRPr>
            </a:lvl1pPr>
          </a:lstStyle>
          <a:p>
            <a:pPr/>
            <a:r>
              <a:t>”</a:t>
            </a:r>
          </a:p>
        </p:txBody>
      </p:sp>
      <p:sp>
        <p:nvSpPr>
          <p:cNvPr id="126" name="Shape 126"/>
          <p:cNvSpPr/>
          <p:nvPr>
            <p:ph type="body" sz="quarter" idx="16"/>
          </p:nvPr>
        </p:nvSpPr>
        <p:spPr>
          <a:xfrm>
            <a:off x="6113659" y="2565400"/>
            <a:ext cx="779541" cy="1409700"/>
          </a:xfrm>
          <a:prstGeom prst="rect">
            <a:avLst/>
          </a:prstGeom>
        </p:spPr>
        <p:txBody>
          <a:bodyPr wrap="none">
            <a:spAutoFit/>
          </a:bodyPr>
          <a:lstStyle>
            <a:lvl1pPr marL="0" indent="0" algn="ctr" defTabSz="647700">
              <a:spcBef>
                <a:spcPts val="0"/>
              </a:spcBef>
              <a:buClrTx/>
              <a:buSzTx/>
              <a:buNone/>
              <a:defRPr spc="180" sz="9000">
                <a:latin typeface="Baskerville SemiBold"/>
                <a:ea typeface="Baskerville SemiBold"/>
                <a:cs typeface="Baskerville SemiBold"/>
                <a:sym typeface="Baskerville SemiBold"/>
              </a:defRPr>
            </a:lvl1pPr>
          </a:lstStyle>
          <a:p>
            <a:pPr/>
            <a:r>
              <a:t>“</a:t>
            </a:r>
          </a:p>
        </p:txBody>
      </p:sp>
      <p:sp>
        <p:nvSpPr>
          <p:cNvPr id="127" name="Shape 127"/>
          <p:cNvSpPr/>
          <p:nvPr>
            <p:ph type="sldNum" sz="quarter" idx="2"/>
          </p:nvPr>
        </p:nvSpPr>
        <p:spPr>
          <a:xfrm>
            <a:off x="6338817" y="9232900"/>
            <a:ext cx="327168" cy="33760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34" name="Shape 134"/>
          <p:cNvSpPr/>
          <p:nvPr>
            <p:ph type="pic" idx="13"/>
          </p:nvPr>
        </p:nvSpPr>
        <p:spPr>
          <a:xfrm>
            <a:off x="-5645" y="0"/>
            <a:ext cx="13004801" cy="9753600"/>
          </a:xfrm>
          <a:prstGeom prst="rect">
            <a:avLst/>
          </a:prstGeom>
        </p:spPr>
        <p:txBody>
          <a:bodyPr lIns="91439" tIns="45719" rIns="91439" bIns="45719">
            <a:noAutofit/>
          </a:bodyPr>
          <a:lstStyle/>
          <a:p>
            <a:pPr/>
          </a:p>
        </p:txBody>
      </p:sp>
      <p:sp>
        <p:nvSpPr>
          <p:cNvPr id="135" name="Shape 13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42" name="Shape 142"/>
          <p:cNvSpPr/>
          <p:nvPr>
            <p:ph type="sldNum" sz="quarter" idx="2"/>
          </p:nvPr>
        </p:nvSpPr>
        <p:spPr>
          <a:xfrm>
            <a:off x="6338817" y="9232900"/>
            <a:ext cx="327168" cy="33760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1" showMasterPhAnim="1">
  <p:cSld name="Blank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9" name="Shape 149"/>
          <p:cNvSpPr/>
          <p:nvPr>
            <p:ph type="sldNum" sz="quarter" idx="2"/>
          </p:nvPr>
        </p:nvSpPr>
        <p:spPr>
          <a:xfrm>
            <a:off x="6338817" y="9232900"/>
            <a:ext cx="327168" cy="33760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 name="Shape 20"/>
          <p:cNvSpPr/>
          <p:nvPr>
            <p:ph type="pic" idx="13"/>
          </p:nvPr>
        </p:nvSpPr>
        <p:spPr>
          <a:xfrm>
            <a:off x="533400" y="3479800"/>
            <a:ext cx="11938000" cy="57658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21" name="Shape 21"/>
          <p:cNvSpPr/>
          <p:nvPr>
            <p:ph type="title"/>
          </p:nvPr>
        </p:nvSpPr>
        <p:spPr>
          <a:xfrm>
            <a:off x="673100" y="1168400"/>
            <a:ext cx="11658600" cy="1333500"/>
          </a:xfrm>
          <a:prstGeom prst="rect">
            <a:avLst/>
          </a:prstGeom>
        </p:spPr>
        <p:txBody>
          <a:bodyPr/>
          <a:lstStyle>
            <a:lvl1pPr>
              <a:lnSpc>
                <a:spcPct val="80000"/>
              </a:lnSpc>
              <a:defRPr spc="148" sz="7400">
                <a:solidFill>
                  <a:srgbClr val="FFFFFF"/>
                </a:solidFill>
              </a:defRPr>
            </a:lvl1pPr>
          </a:lstStyle>
          <a:p>
            <a:pPr/>
            <a:r>
              <a:t>Title Text</a:t>
            </a:r>
          </a:p>
        </p:txBody>
      </p:sp>
      <p:sp>
        <p:nvSpPr>
          <p:cNvPr id="22" name="Shape 22"/>
          <p:cNvSpPr/>
          <p:nvPr>
            <p:ph type="body" sz="quarter" idx="1"/>
          </p:nvPr>
        </p:nvSpPr>
        <p:spPr>
          <a:xfrm>
            <a:off x="673100" y="508000"/>
            <a:ext cx="11658600" cy="673100"/>
          </a:xfrm>
          <a:prstGeom prst="rect">
            <a:avLst/>
          </a:prstGeom>
        </p:spPr>
        <p:txBody>
          <a:bodyPr/>
          <a:lstStyle>
            <a:lvl1pPr marL="0" indent="0" algn="ctr">
              <a:spcBef>
                <a:spcPts val="0"/>
              </a:spcBef>
              <a:buClrTx/>
              <a:buSzTx/>
              <a:buNone/>
              <a:defRPr cap="all" spc="79" sz="4000">
                <a:solidFill>
                  <a:srgbClr val="FFFFFF"/>
                </a:solidFill>
                <a:latin typeface="+mn-lt"/>
                <a:ea typeface="+mn-ea"/>
                <a:cs typeface="+mn-cs"/>
                <a:sym typeface="Futura"/>
              </a:defRPr>
            </a:lvl1pPr>
            <a:lvl2pPr marL="0" indent="228600" algn="ctr">
              <a:spcBef>
                <a:spcPts val="0"/>
              </a:spcBef>
              <a:buClrTx/>
              <a:buSzTx/>
              <a:buNone/>
              <a:defRPr cap="all" spc="79" sz="4000">
                <a:solidFill>
                  <a:srgbClr val="FFFFFF"/>
                </a:solidFill>
                <a:latin typeface="+mn-lt"/>
                <a:ea typeface="+mn-ea"/>
                <a:cs typeface="+mn-cs"/>
                <a:sym typeface="Futura"/>
              </a:defRPr>
            </a:lvl2pPr>
            <a:lvl3pPr marL="0" indent="457200" algn="ctr">
              <a:spcBef>
                <a:spcPts val="0"/>
              </a:spcBef>
              <a:buClrTx/>
              <a:buSzTx/>
              <a:buNone/>
              <a:defRPr cap="all" spc="79" sz="4000">
                <a:solidFill>
                  <a:srgbClr val="FFFFFF"/>
                </a:solidFill>
                <a:latin typeface="+mn-lt"/>
                <a:ea typeface="+mn-ea"/>
                <a:cs typeface="+mn-cs"/>
                <a:sym typeface="Futura"/>
              </a:defRPr>
            </a:lvl3pPr>
            <a:lvl4pPr marL="0" indent="685800" algn="ctr">
              <a:spcBef>
                <a:spcPts val="0"/>
              </a:spcBef>
              <a:buClrTx/>
              <a:buSzTx/>
              <a:buNone/>
              <a:defRPr cap="all" spc="79" sz="4000">
                <a:solidFill>
                  <a:srgbClr val="FFFFFF"/>
                </a:solidFill>
                <a:latin typeface="+mn-lt"/>
                <a:ea typeface="+mn-ea"/>
                <a:cs typeface="+mn-cs"/>
                <a:sym typeface="Futura"/>
              </a:defRPr>
            </a:lvl4pPr>
            <a:lvl5pPr marL="0" indent="914400" algn="ctr">
              <a:spcBef>
                <a:spcPts val="0"/>
              </a:spcBef>
              <a:buClrTx/>
              <a:buSzTx/>
              <a:buNone/>
              <a:defRPr cap="all" spc="79" sz="40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Shape 30"/>
          <p:cNvSpPr/>
          <p:nvPr>
            <p:ph type="pic" idx="13"/>
          </p:nvPr>
        </p:nvSpPr>
        <p:spPr>
          <a:xfrm>
            <a:off x="876300" y="2330450"/>
            <a:ext cx="11277600" cy="64770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31" name="Shape 31"/>
          <p:cNvSpPr/>
          <p:nvPr>
            <p:ph type="title"/>
          </p:nvPr>
        </p:nvSpPr>
        <p:spPr>
          <a:prstGeom prst="rect">
            <a:avLst/>
          </a:prstGeom>
        </p:spPr>
        <p:txBody>
          <a:bodyPr/>
          <a:lstStyle/>
          <a:p>
            <a:pPr/>
            <a:r>
              <a:t>Title Text</a:t>
            </a:r>
          </a:p>
        </p:txBody>
      </p:sp>
      <p:sp>
        <p:nvSpPr>
          <p:cNvPr id="32" name="Shape 32"/>
          <p:cNvSpPr/>
          <p:nvPr>
            <p:ph type="body" sz="quarter" idx="1"/>
          </p:nvPr>
        </p:nvSpPr>
        <p:spPr>
          <a:xfrm>
            <a:off x="673100" y="1320800"/>
            <a:ext cx="11658600" cy="495300"/>
          </a:xfrm>
          <a:prstGeom prst="rect">
            <a:avLst/>
          </a:prstGeom>
        </p:spPr>
        <p:txBody>
          <a:bodyPr/>
          <a:lstStyle>
            <a:lvl1pPr marL="0" indent="0" algn="ctr">
              <a:spcBef>
                <a:spcPts val="0"/>
              </a:spcBef>
              <a:buClrTx/>
              <a:buSzTx/>
              <a:buNone/>
              <a:defRPr cap="all" spc="234" sz="2600">
                <a:latin typeface="+mn-lt"/>
                <a:ea typeface="+mn-ea"/>
                <a:cs typeface="+mn-cs"/>
                <a:sym typeface="Futura"/>
              </a:defRPr>
            </a:lvl1pPr>
            <a:lvl2pPr marL="0" indent="228600" algn="ctr">
              <a:spcBef>
                <a:spcPts val="0"/>
              </a:spcBef>
              <a:buClrTx/>
              <a:buSzTx/>
              <a:buNone/>
              <a:defRPr cap="all" spc="234" sz="2600">
                <a:latin typeface="+mn-lt"/>
                <a:ea typeface="+mn-ea"/>
                <a:cs typeface="+mn-cs"/>
                <a:sym typeface="Futura"/>
              </a:defRPr>
            </a:lvl2pPr>
            <a:lvl3pPr marL="0" indent="457200" algn="ctr">
              <a:spcBef>
                <a:spcPts val="0"/>
              </a:spcBef>
              <a:buClrTx/>
              <a:buSzTx/>
              <a:buNone/>
              <a:defRPr cap="all" spc="234" sz="2600">
                <a:latin typeface="+mn-lt"/>
                <a:ea typeface="+mn-ea"/>
                <a:cs typeface="+mn-cs"/>
                <a:sym typeface="Futura"/>
              </a:defRPr>
            </a:lvl3pPr>
            <a:lvl4pPr marL="0" indent="685800" algn="ctr">
              <a:spcBef>
                <a:spcPts val="0"/>
              </a:spcBef>
              <a:buClrTx/>
              <a:buSzTx/>
              <a:buNone/>
              <a:defRPr cap="all" spc="234" sz="2600">
                <a:latin typeface="+mn-lt"/>
                <a:ea typeface="+mn-ea"/>
                <a:cs typeface="+mn-cs"/>
                <a:sym typeface="Futura"/>
              </a:defRPr>
            </a:lvl4pPr>
            <a:lvl5pPr marL="0" indent="914400" algn="ctr">
              <a:spcBef>
                <a:spcPts val="0"/>
              </a:spcBef>
              <a:buClrTx/>
              <a:buSzTx/>
              <a:buNone/>
              <a:defRPr cap="all" spc="234" sz="26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33" name="Shape 3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0" name="Shape 40"/>
          <p:cNvSpPr/>
          <p:nvPr>
            <p:ph type="title"/>
          </p:nvPr>
        </p:nvSpPr>
        <p:spPr>
          <a:xfrm>
            <a:off x="673100" y="3086100"/>
            <a:ext cx="11658600" cy="3568700"/>
          </a:xfrm>
          <a:prstGeom prst="rect">
            <a:avLst/>
          </a:prstGeom>
        </p:spPr>
        <p:txBody>
          <a:bodyPr anchor="ctr"/>
          <a:lstStyle>
            <a:lvl1pPr>
              <a:defRPr spc="208" sz="10400">
                <a:solidFill>
                  <a:srgbClr val="FFFFFF"/>
                </a:solidFill>
              </a:defRPr>
            </a:lvl1pPr>
          </a:lstStyle>
          <a:p>
            <a:pPr/>
            <a:r>
              <a:t>Title Text</a:t>
            </a:r>
          </a:p>
        </p:txBody>
      </p:sp>
      <p:sp>
        <p:nvSpPr>
          <p:cNvPr id="41" name="Shape 41"/>
          <p:cNvSpPr/>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Center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8" name="Shape 48"/>
          <p:cNvSpPr/>
          <p:nvPr>
            <p:ph type="title"/>
          </p:nvPr>
        </p:nvSpPr>
        <p:spPr>
          <a:xfrm>
            <a:off x="673100" y="3086100"/>
            <a:ext cx="11658600" cy="3568700"/>
          </a:xfrm>
          <a:prstGeom prst="rect">
            <a:avLst/>
          </a:prstGeom>
        </p:spPr>
        <p:txBody>
          <a:bodyPr anchor="ctr"/>
          <a:lstStyle>
            <a:lvl1pPr>
              <a:defRPr spc="208" sz="10400"/>
            </a:lvl1pPr>
          </a:lstStyle>
          <a:p>
            <a:pPr/>
            <a:r>
              <a:t>Title Text</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6" name="Shape 56"/>
          <p:cNvSpPr/>
          <p:nvPr>
            <p:ph type="pic" sz="half" idx="13"/>
          </p:nvPr>
        </p:nvSpPr>
        <p:spPr>
          <a:xfrm>
            <a:off x="6191619" y="1082886"/>
            <a:ext cx="5880101" cy="7747001"/>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57" name="Shape 57"/>
          <p:cNvSpPr/>
          <p:nvPr>
            <p:ph type="title"/>
          </p:nvPr>
        </p:nvSpPr>
        <p:spPr>
          <a:xfrm>
            <a:off x="673100" y="4191000"/>
            <a:ext cx="4889500" cy="3581400"/>
          </a:xfrm>
          <a:prstGeom prst="rect">
            <a:avLst/>
          </a:prstGeom>
        </p:spPr>
        <p:txBody>
          <a:bodyPr/>
          <a:lstStyle>
            <a:lvl1pPr algn="l">
              <a:lnSpc>
                <a:spcPct val="80000"/>
              </a:lnSpc>
              <a:defRPr spc="148" sz="7400"/>
            </a:lvl1pPr>
          </a:lstStyle>
          <a:p>
            <a:pPr/>
            <a:r>
              <a:t>Title Text</a:t>
            </a:r>
          </a:p>
        </p:txBody>
      </p:sp>
      <p:sp>
        <p:nvSpPr>
          <p:cNvPr id="58" name="Shape 58"/>
          <p:cNvSpPr/>
          <p:nvPr>
            <p:ph type="body" sz="quarter" idx="1"/>
          </p:nvPr>
        </p:nvSpPr>
        <p:spPr>
          <a:xfrm>
            <a:off x="673100" y="2844800"/>
            <a:ext cx="4889500" cy="1358900"/>
          </a:xfrm>
          <a:prstGeom prst="rect">
            <a:avLst/>
          </a:prstGeom>
        </p:spPr>
        <p:txBody>
          <a:bodyPr anchor="b"/>
          <a:lstStyle>
            <a:lvl1pPr marL="0" indent="0">
              <a:spcBef>
                <a:spcPts val="0"/>
              </a:spcBef>
              <a:buClrTx/>
              <a:buSzTx/>
              <a:buNone/>
              <a:defRPr cap="all" spc="79" sz="4000">
                <a:latin typeface="+mn-lt"/>
                <a:ea typeface="+mn-ea"/>
                <a:cs typeface="+mn-cs"/>
                <a:sym typeface="Futura"/>
              </a:defRPr>
            </a:lvl1pPr>
            <a:lvl2pPr marL="0" indent="228600">
              <a:spcBef>
                <a:spcPts val="0"/>
              </a:spcBef>
              <a:buClrTx/>
              <a:buSzTx/>
              <a:buNone/>
              <a:defRPr cap="all" spc="79" sz="4000">
                <a:latin typeface="+mn-lt"/>
                <a:ea typeface="+mn-ea"/>
                <a:cs typeface="+mn-cs"/>
                <a:sym typeface="Futura"/>
              </a:defRPr>
            </a:lvl2pPr>
            <a:lvl3pPr marL="0" indent="457200">
              <a:spcBef>
                <a:spcPts val="0"/>
              </a:spcBef>
              <a:buClrTx/>
              <a:buSzTx/>
              <a:buNone/>
              <a:defRPr cap="all" spc="79" sz="4000">
                <a:latin typeface="+mn-lt"/>
                <a:ea typeface="+mn-ea"/>
                <a:cs typeface="+mn-cs"/>
                <a:sym typeface="Futura"/>
              </a:defRPr>
            </a:lvl3pPr>
            <a:lvl4pPr marL="0" indent="685800">
              <a:spcBef>
                <a:spcPts val="0"/>
              </a:spcBef>
              <a:buClrTx/>
              <a:buSzTx/>
              <a:buNone/>
              <a:defRPr cap="all" spc="79" sz="4000">
                <a:latin typeface="+mn-lt"/>
                <a:ea typeface="+mn-ea"/>
                <a:cs typeface="+mn-cs"/>
                <a:sym typeface="Futura"/>
              </a:defRPr>
            </a:lvl4pPr>
            <a:lvl5pPr marL="0" indent="914400">
              <a:spcBef>
                <a:spcPts val="0"/>
              </a:spcBef>
              <a:buClrTx/>
              <a:buSzTx/>
              <a:buNone/>
              <a:defRPr cap="all" spc="79" sz="40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59" name="Shape 5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66" name="Shape 66"/>
          <p:cNvSpPr/>
          <p:nvPr>
            <p:ph type="body" sz="quarter" idx="13"/>
          </p:nvPr>
        </p:nvSpPr>
        <p:spPr>
          <a:xfrm>
            <a:off x="673100" y="1320800"/>
            <a:ext cx="11658600" cy="536265"/>
          </a:xfrm>
          <a:prstGeom prst="rect">
            <a:avLst/>
          </a:prstGeom>
        </p:spPr>
        <p:txBody>
          <a:bodyPr>
            <a:spAutoFit/>
          </a:bodyPr>
          <a:lstStyle>
            <a:lvl1pPr marL="0" indent="0" algn="ctr">
              <a:spcBef>
                <a:spcPts val="0"/>
              </a:spcBef>
              <a:buClrTx/>
              <a:buSzTx/>
              <a:buNone/>
              <a:defRPr cap="all" spc="234" sz="2600">
                <a:latin typeface="+mn-lt"/>
                <a:ea typeface="+mn-ea"/>
                <a:cs typeface="+mn-cs"/>
                <a:sym typeface="Futura"/>
              </a:defRPr>
            </a:lvl1pPr>
          </a:lstStyle>
          <a:p>
            <a:pPr/>
            <a:r>
              <a:t>donec quis nunc</a:t>
            </a:r>
          </a:p>
        </p:txBody>
      </p:sp>
      <p:sp>
        <p:nvSpPr>
          <p:cNvPr id="67" name="Shape 67"/>
          <p:cNvSpPr/>
          <p:nvPr>
            <p:ph type="title"/>
          </p:nvPr>
        </p:nvSpPr>
        <p:spPr>
          <a:prstGeom prst="rect">
            <a:avLst/>
          </a:prstGeom>
        </p:spPr>
        <p:txBody>
          <a:bodyPr/>
          <a:lstStyle/>
          <a:p>
            <a:pPr/>
            <a:r>
              <a:t>Title Text</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75" name="Shape 75"/>
          <p:cNvSpPr/>
          <p:nvPr>
            <p:ph type="body" sz="quarter" idx="13"/>
          </p:nvPr>
        </p:nvSpPr>
        <p:spPr>
          <a:xfrm>
            <a:off x="673100" y="1320800"/>
            <a:ext cx="11658600" cy="536265"/>
          </a:xfrm>
          <a:prstGeom prst="rect">
            <a:avLst/>
          </a:prstGeom>
        </p:spPr>
        <p:txBody>
          <a:bodyPr>
            <a:spAutoFit/>
          </a:bodyPr>
          <a:lstStyle>
            <a:lvl1pPr marL="0" indent="0" algn="ctr">
              <a:spcBef>
                <a:spcPts val="0"/>
              </a:spcBef>
              <a:buClrTx/>
              <a:buSzTx/>
              <a:buNone/>
              <a:defRPr cap="all" spc="234" sz="2600">
                <a:latin typeface="+mn-lt"/>
                <a:ea typeface="+mn-ea"/>
                <a:cs typeface="+mn-cs"/>
                <a:sym typeface="Futura"/>
              </a:defRPr>
            </a:lvl1pPr>
          </a:lstStyle>
          <a:p>
            <a:pPr/>
            <a:r>
              <a:t>donec quis nunc</a:t>
            </a:r>
          </a:p>
        </p:txBody>
      </p:sp>
      <p:sp>
        <p:nvSpPr>
          <p:cNvPr id="76" name="Shape 76"/>
          <p:cNvSpPr/>
          <p:nvPr>
            <p:ph type="title"/>
          </p:nvPr>
        </p:nvSpPr>
        <p:spPr>
          <a:prstGeom prst="rect">
            <a:avLst/>
          </a:prstGeom>
        </p:spPr>
        <p:txBody>
          <a:bodyPr/>
          <a:lstStyle/>
          <a:p>
            <a:pPr/>
            <a:r>
              <a:t>Title Text</a:t>
            </a:r>
          </a:p>
        </p:txBody>
      </p:sp>
      <p:sp>
        <p:nvSpPr>
          <p:cNvPr id="77" name="Shape 77"/>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8" name="Shape 78"/>
          <p:cNvSpPr/>
          <p:nvPr>
            <p:ph type="sldNum" sz="quarter" idx="2"/>
          </p:nvPr>
        </p:nvSpPr>
        <p:spPr>
          <a:xfrm>
            <a:off x="6338817" y="9232900"/>
            <a:ext cx="327168" cy="33760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5" name="Shape 85"/>
          <p:cNvSpPr/>
          <p:nvPr>
            <p:ph type="pic" sz="half" idx="13"/>
          </p:nvPr>
        </p:nvSpPr>
        <p:spPr>
          <a:xfrm>
            <a:off x="6172200" y="2324089"/>
            <a:ext cx="5943600" cy="6568573"/>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86" name="Shape 86"/>
          <p:cNvSpPr/>
          <p:nvPr>
            <p:ph type="body" sz="quarter" idx="14"/>
          </p:nvPr>
        </p:nvSpPr>
        <p:spPr>
          <a:xfrm>
            <a:off x="673100" y="1320800"/>
            <a:ext cx="11658600" cy="536265"/>
          </a:xfrm>
          <a:prstGeom prst="rect">
            <a:avLst/>
          </a:prstGeom>
        </p:spPr>
        <p:txBody>
          <a:bodyPr>
            <a:spAutoFit/>
          </a:bodyPr>
          <a:lstStyle>
            <a:lvl1pPr marL="0" indent="0" algn="ctr">
              <a:spcBef>
                <a:spcPts val="0"/>
              </a:spcBef>
              <a:buClrTx/>
              <a:buSzTx/>
              <a:buNone/>
              <a:defRPr cap="all" spc="234" sz="2600">
                <a:latin typeface="+mn-lt"/>
                <a:ea typeface="+mn-ea"/>
                <a:cs typeface="+mn-cs"/>
                <a:sym typeface="Futura"/>
              </a:defRPr>
            </a:lvl1pPr>
          </a:lstStyle>
          <a:p>
            <a:pPr/>
            <a:r>
              <a:t>donec quis nunc</a:t>
            </a:r>
          </a:p>
        </p:txBody>
      </p:sp>
      <p:sp>
        <p:nvSpPr>
          <p:cNvPr id="87" name="Shape 87"/>
          <p:cNvSpPr/>
          <p:nvPr>
            <p:ph type="title"/>
          </p:nvPr>
        </p:nvSpPr>
        <p:spPr>
          <a:prstGeom prst="rect">
            <a:avLst/>
          </a:prstGeom>
        </p:spPr>
        <p:txBody>
          <a:bodyPr/>
          <a:lstStyle/>
          <a:p>
            <a:pPr/>
            <a:r>
              <a:t>Title Text</a:t>
            </a:r>
          </a:p>
        </p:txBody>
      </p:sp>
      <p:sp>
        <p:nvSpPr>
          <p:cNvPr id="88" name="Shape 88"/>
          <p:cNvSpPr/>
          <p:nvPr>
            <p:ph type="body" sz="half" idx="1"/>
          </p:nvPr>
        </p:nvSpPr>
        <p:spPr>
          <a:xfrm>
            <a:off x="673100" y="2603500"/>
            <a:ext cx="4775200" cy="6019800"/>
          </a:xfrm>
          <a:prstGeom prst="rect">
            <a:avLst/>
          </a:prstGeom>
        </p:spPr>
        <p:txBody>
          <a:bodyPr/>
          <a:lstStyle>
            <a:lvl1pPr>
              <a:spcBef>
                <a:spcPts val="2800"/>
              </a:spcBef>
              <a:defRPr spc="48" sz="2400"/>
            </a:lvl1pPr>
            <a:lvl2pPr>
              <a:spcBef>
                <a:spcPts val="2800"/>
              </a:spcBef>
              <a:defRPr spc="48" sz="2400"/>
            </a:lvl2pPr>
            <a:lvl3pPr>
              <a:spcBef>
                <a:spcPts val="2800"/>
              </a:spcBef>
              <a:defRPr spc="48" sz="2400"/>
            </a:lvl3pPr>
            <a:lvl4pPr>
              <a:spcBef>
                <a:spcPts val="2800"/>
              </a:spcBef>
              <a:defRPr spc="48" sz="2400"/>
            </a:lvl4pPr>
            <a:lvl5pPr>
              <a:spcBef>
                <a:spcPts val="2800"/>
              </a:spcBef>
              <a:defRPr spc="48" sz="2400"/>
            </a:lvl5pPr>
          </a:lstStyle>
          <a:p>
            <a:pPr/>
            <a:r>
              <a:t>Body Level One</a:t>
            </a:r>
          </a:p>
          <a:p>
            <a:pPr lvl="1"/>
            <a:r>
              <a:t>Body Level Two</a:t>
            </a:r>
          </a:p>
          <a:p>
            <a:pPr lvl="2"/>
            <a:r>
              <a:t>Body Level Three</a:t>
            </a:r>
          </a:p>
          <a:p>
            <a:pPr lvl="3"/>
            <a:r>
              <a:t>Body Level Four</a:t>
            </a:r>
          </a:p>
          <a:p>
            <a:pPr lvl="4"/>
            <a:r>
              <a:t>Body Level Five</a:t>
            </a:r>
          </a:p>
        </p:txBody>
      </p:sp>
      <p:sp>
        <p:nvSpPr>
          <p:cNvPr id="89" name="Shape 89"/>
          <p:cNvSpPr/>
          <p:nvPr>
            <p:ph type="sldNum" sz="quarter" idx="2"/>
          </p:nvPr>
        </p:nvSpPr>
        <p:spPr>
          <a:xfrm>
            <a:off x="6338817" y="9232900"/>
            <a:ext cx="327168" cy="33760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title"/>
          </p:nvPr>
        </p:nvSpPr>
        <p:spPr>
          <a:xfrm>
            <a:off x="673100" y="584200"/>
            <a:ext cx="11658600" cy="7493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3" name="Shape 3"/>
          <p:cNvSpPr/>
          <p:nvPr>
            <p:ph type="body" idx="1"/>
          </p:nvPr>
        </p:nvSpPr>
        <p:spPr>
          <a:xfrm>
            <a:off x="673100" y="2387600"/>
            <a:ext cx="11658600" cy="6451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6338817" y="9231630"/>
            <a:ext cx="327168" cy="337605"/>
          </a:xfrm>
          <a:prstGeom prst="rect">
            <a:avLst/>
          </a:prstGeom>
          <a:ln w="12700">
            <a:miter lim="400000"/>
          </a:ln>
        </p:spPr>
        <p:txBody>
          <a:bodyPr wrap="none" lIns="50800" tIns="50800" rIns="50800" bIns="50800">
            <a:spAutoFit/>
          </a:bodyPr>
          <a:lstStyle>
            <a:lvl1pPr>
              <a:defRPr cap="all" spc="28" sz="1400">
                <a:solidFill>
                  <a:srgbClr val="9A958E"/>
                </a:solidFill>
                <a:latin typeface="+mn-lt"/>
                <a:ea typeface="+mn-ea"/>
                <a:cs typeface="+mn-cs"/>
                <a:sym typeface="Futur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1pPr>
      <a:lvl2pPr marL="0" marR="0" indent="2286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2pPr>
      <a:lvl3pPr marL="0" marR="0" indent="4572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3pPr>
      <a:lvl4pPr marL="0" marR="0" indent="6858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4pPr>
      <a:lvl5pPr marL="0" marR="0" indent="9144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5pPr>
      <a:lvl6pPr marL="0" marR="0" indent="11430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6pPr>
      <a:lvl7pPr marL="0" marR="0" indent="13716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7pPr>
      <a:lvl8pPr marL="0" marR="0" indent="16002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8pPr>
      <a:lvl9pPr marL="0" marR="0" indent="18288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9pPr>
    </p:titleStyle>
    <p:bodyStyle>
      <a:lvl1pPr marL="381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1pPr>
      <a:lvl2pPr marL="762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2pPr>
      <a:lvl3pPr marL="1143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3pPr>
      <a:lvl4pPr marL="1524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4pPr>
      <a:lvl5pPr marL="1905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5pPr>
      <a:lvl6pPr marL="2286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6pPr>
      <a:lvl7pPr marL="2667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7pPr>
      <a:lvl8pPr marL="3048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8pPr>
      <a:lvl9pPr marL="3429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9pPr>
    </p:bodyStyle>
    <p:otherStyle>
      <a:lvl1pPr marL="0" marR="0" indent="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1pPr>
      <a:lvl2pPr marL="0" marR="0" indent="2286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2pPr>
      <a:lvl3pPr marL="0" marR="0" indent="4572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3pPr>
      <a:lvl4pPr marL="0" marR="0" indent="6858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4pPr>
      <a:lvl5pPr marL="0" marR="0" indent="9144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5pPr>
      <a:lvl6pPr marL="0" marR="0" indent="11430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6pPr>
      <a:lvl7pPr marL="0" marR="0" indent="13716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7pPr>
      <a:lvl8pPr marL="0" marR="0" indent="16002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8pPr>
      <a:lvl9pPr marL="0" marR="0" indent="18288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5.png"/><Relationship Id="rId3" Type="http://schemas.openxmlformats.org/officeDocument/2006/relationships/image" Target="../media/image16.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hyperlink" Target="https://github.com/SonaliChaudhari/INFO-7390-ADS-Fall-17-Team03/tree/master/FinalProject" TargetMode="External"/><Relationship Id="rId3" Type="http://schemas.openxmlformats.org/officeDocument/2006/relationships/hyperlink" Target="https://flightdelayprediction.appspot.com/"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hyperlink" Target="https://transtats.bts.gov/DL_SelectFields.asp" TargetMode="External"/><Relationship Id="rId3" Type="http://schemas.openxmlformats.org/officeDocument/2006/relationships/hyperlink" Target="https://www.wunderground.com/history/airport/'+station_name+'/2016/1/1/CustomHistory.html?dayend=31&amp;monthend=12&amp;yearend=2016&amp;req_city=&amp;req_state=&amp;req_statename=&amp;reqdb.zip=&amp;reqdb.magic=&amp;reqdb.wmo" TargetMode="Externa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1.png"/><Relationship Id="rId3" Type="http://schemas.openxmlformats.org/officeDocument/2006/relationships/image" Target="../media/image12.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3.png"/><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Shape 158"/>
          <p:cNvSpPr/>
          <p:nvPr/>
        </p:nvSpPr>
        <p:spPr>
          <a:xfrm>
            <a:off x="889477" y="2533650"/>
            <a:ext cx="11225846" cy="5130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defRPr sz="7000">
                <a:latin typeface="Avenir Heavy"/>
                <a:ea typeface="Avenir Heavy"/>
                <a:cs typeface="Avenir Heavy"/>
                <a:sym typeface="Avenir Heavy"/>
              </a:defRPr>
            </a:pPr>
            <a:r>
              <a:t>FLIGHT DELAY ANALYSIS</a:t>
            </a:r>
          </a:p>
          <a:p>
            <a:pPr>
              <a:defRPr sz="7000">
                <a:latin typeface="Avenir Heavy"/>
                <a:ea typeface="Avenir Heavy"/>
                <a:cs typeface="Avenir Heavy"/>
                <a:sym typeface="Avenir Heavy"/>
              </a:defRPr>
            </a:pPr>
          </a:p>
          <a:p>
            <a:pPr algn="r">
              <a:defRPr sz="2500">
                <a:latin typeface="Avenir Heavy"/>
                <a:ea typeface="Avenir Heavy"/>
                <a:cs typeface="Avenir Heavy"/>
                <a:sym typeface="Avenir Heavy"/>
              </a:defRPr>
            </a:pPr>
          </a:p>
          <a:p>
            <a:pPr algn="r">
              <a:defRPr sz="2500">
                <a:latin typeface="Avenir Heavy"/>
                <a:ea typeface="Avenir Heavy"/>
                <a:cs typeface="Avenir Heavy"/>
                <a:sym typeface="Avenir Heavy"/>
              </a:defRPr>
            </a:pPr>
          </a:p>
          <a:p>
            <a:pPr algn="r">
              <a:defRPr sz="2500">
                <a:latin typeface="Avenir Heavy"/>
                <a:ea typeface="Avenir Heavy"/>
                <a:cs typeface="Avenir Heavy"/>
                <a:sym typeface="Avenir Heavy"/>
              </a:defRPr>
            </a:pPr>
          </a:p>
          <a:p>
            <a:pPr algn="r">
              <a:defRPr sz="2500">
                <a:latin typeface="Avenir Heavy"/>
                <a:ea typeface="Avenir Heavy"/>
                <a:cs typeface="Avenir Heavy"/>
                <a:sym typeface="Avenir Heavy"/>
              </a:defRPr>
            </a:pPr>
            <a:r>
              <a:t>Team 03</a:t>
            </a:r>
          </a:p>
          <a:p>
            <a:pPr algn="r">
              <a:defRPr sz="2500">
                <a:latin typeface="Avenir Heavy"/>
                <a:ea typeface="Avenir Heavy"/>
                <a:cs typeface="Avenir Heavy"/>
                <a:sym typeface="Avenir Heavy"/>
              </a:defRPr>
            </a:pPr>
            <a:r>
              <a:t>Sonali Chaudhari</a:t>
            </a:r>
          </a:p>
          <a:p>
            <a:pPr algn="r">
              <a:defRPr sz="2500">
                <a:latin typeface="Avenir Heavy"/>
                <a:ea typeface="Avenir Heavy"/>
                <a:cs typeface="Avenir Heavy"/>
                <a:sym typeface="Avenir Heavy"/>
              </a:defRPr>
            </a:pPr>
            <a:r>
              <a:t>Madhumitha  Prakash</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9" name="Shape 199"/>
          <p:cNvSpPr/>
          <p:nvPr/>
        </p:nvSpPr>
        <p:spPr>
          <a:xfrm>
            <a:off x="889477" y="1517650"/>
            <a:ext cx="11225846" cy="812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defRPr sz="2800">
                <a:latin typeface="Avenir Heavy"/>
                <a:ea typeface="Avenir Heavy"/>
                <a:cs typeface="Avenir Heavy"/>
                <a:sym typeface="Avenir Heavy"/>
              </a:defRPr>
            </a:lvl1pPr>
          </a:lstStyle>
          <a:p>
            <a:pPr/>
            <a:r>
              <a:t>DEPLOYMENT</a:t>
            </a:r>
          </a:p>
        </p:txBody>
      </p:sp>
      <p:pic>
        <p:nvPicPr>
          <p:cNvPr id="200" name="image4.png"/>
          <p:cNvPicPr>
            <a:picLocks noChangeAspect="1"/>
          </p:cNvPicPr>
          <p:nvPr/>
        </p:nvPicPr>
        <p:blipFill>
          <a:blip r:embed="rId2">
            <a:extLst/>
          </a:blip>
          <a:srcRect l="22860" t="0" r="21003" b="0"/>
          <a:stretch>
            <a:fillRect/>
          </a:stretch>
        </p:blipFill>
        <p:spPr>
          <a:xfrm>
            <a:off x="1308228" y="2301980"/>
            <a:ext cx="4276451" cy="4550442"/>
          </a:xfrm>
          <a:prstGeom prst="rect">
            <a:avLst/>
          </a:prstGeom>
          <a:ln w="12700">
            <a:miter lim="400000"/>
          </a:ln>
        </p:spPr>
      </p:pic>
      <p:pic>
        <p:nvPicPr>
          <p:cNvPr id="201" name="image5.png"/>
          <p:cNvPicPr>
            <a:picLocks noChangeAspect="1"/>
          </p:cNvPicPr>
          <p:nvPr/>
        </p:nvPicPr>
        <p:blipFill>
          <a:blip r:embed="rId3">
            <a:extLst/>
          </a:blip>
          <a:srcRect l="19276" t="10594" r="6296" b="0"/>
          <a:stretch>
            <a:fillRect/>
          </a:stretch>
        </p:blipFill>
        <p:spPr>
          <a:xfrm>
            <a:off x="7073388" y="2316223"/>
            <a:ext cx="4399904" cy="3232763"/>
          </a:xfrm>
          <a:prstGeom prst="rect">
            <a:avLst/>
          </a:prstGeom>
          <a:ln w="12700">
            <a:miter lim="400000"/>
          </a:ln>
        </p:spPr>
      </p:pic>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Shape 203"/>
          <p:cNvSpPr/>
          <p:nvPr/>
        </p:nvSpPr>
        <p:spPr>
          <a:xfrm>
            <a:off x="889477" y="3841750"/>
            <a:ext cx="11225846" cy="1320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defRPr sz="7000">
                <a:latin typeface="Avenir Heavy"/>
                <a:ea typeface="Avenir Heavy"/>
                <a:cs typeface="Avenir Heavy"/>
                <a:sym typeface="Avenir Heavy"/>
              </a:defRPr>
            </a:lvl1pPr>
          </a:lstStyle>
          <a:p>
            <a:pPr/>
            <a:r>
              <a:t>Thank you!</a:t>
            </a:r>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Shape 160"/>
          <p:cNvSpPr/>
          <p:nvPr/>
        </p:nvSpPr>
        <p:spPr>
          <a:xfrm>
            <a:off x="889477" y="1472797"/>
            <a:ext cx="11225846" cy="256008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defRPr sz="3800">
                <a:solidFill>
                  <a:srgbClr val="363636"/>
                </a:solidFill>
                <a:latin typeface="Avenir Heavy"/>
                <a:ea typeface="Avenir Heavy"/>
                <a:cs typeface="Avenir Heavy"/>
                <a:sym typeface="Avenir Heavy"/>
              </a:defRPr>
            </a:pPr>
            <a:r>
              <a:t>DEMO</a:t>
            </a:r>
          </a:p>
          <a:p>
            <a:pPr>
              <a:defRPr sz="3800">
                <a:solidFill>
                  <a:srgbClr val="363636"/>
                </a:solidFill>
                <a:latin typeface="Avenir Heavy"/>
                <a:ea typeface="Avenir Heavy"/>
                <a:cs typeface="Avenir Heavy"/>
                <a:sym typeface="Avenir Heavy"/>
              </a:defRPr>
            </a:pPr>
          </a:p>
          <a:p>
            <a:pPr algn="l">
              <a:defRPr sz="1280" u="sng">
                <a:solidFill>
                  <a:srgbClr val="363636"/>
                </a:solidFill>
                <a:uFill>
                  <a:solidFill>
                    <a:srgbClr val="1255CC"/>
                  </a:solidFill>
                </a:uFill>
                <a:latin typeface="Arial"/>
                <a:ea typeface="Arial"/>
                <a:cs typeface="Arial"/>
                <a:sym typeface="Arial"/>
              </a:defRPr>
            </a:pPr>
            <a:r>
              <a:rPr>
                <a:hlinkClick r:id="rId2" invalidUrl="" action="" tgtFrame="" tooltip="" history="1" highlightClick="0" endSnd="0"/>
              </a:rPr>
              <a:t>https://github.com/SonaliChaudhari/INFO-7390-ADS-Fall-17-Team03/tree/master/FinalProject</a:t>
            </a:r>
            <a:endParaRPr u="none"/>
          </a:p>
          <a:p>
            <a:pPr algn="l">
              <a:defRPr sz="1280">
                <a:solidFill>
                  <a:srgbClr val="363636"/>
                </a:solidFill>
                <a:latin typeface="Arial"/>
                <a:ea typeface="Arial"/>
                <a:cs typeface="Arial"/>
                <a:sym typeface="Arial"/>
              </a:defRPr>
            </a:pPr>
          </a:p>
          <a:p>
            <a:pPr algn="l">
              <a:defRPr sz="1280" u="sng">
                <a:solidFill>
                  <a:srgbClr val="363636"/>
                </a:solidFill>
                <a:uFill>
                  <a:solidFill>
                    <a:srgbClr val="1255CC"/>
                  </a:solidFill>
                </a:uFill>
                <a:latin typeface="Arial"/>
                <a:ea typeface="Arial"/>
                <a:cs typeface="Arial"/>
                <a:sym typeface="Arial"/>
              </a:defRPr>
            </a:pPr>
            <a:r>
              <a:rPr>
                <a:hlinkClick r:id="rId3" invalidUrl="" action="" tgtFrame="" tooltip="" history="1" highlightClick="0" endSnd="0"/>
              </a:rPr>
              <a:t>https://flightdelayprediction.appspot.com/</a:t>
            </a:r>
            <a:endParaRPr u="none"/>
          </a:p>
          <a:p>
            <a:pPr algn="l">
              <a:defRPr sz="1280" u="sng">
                <a:solidFill>
                  <a:srgbClr val="363636"/>
                </a:solidFill>
                <a:uFill>
                  <a:solidFill>
                    <a:srgbClr val="1255CC"/>
                  </a:solidFill>
                </a:uFill>
                <a:latin typeface="Arial"/>
                <a:ea typeface="Arial"/>
                <a:cs typeface="Arial"/>
                <a:sym typeface="Arial"/>
              </a:defRPr>
            </a:pPr>
            <a:endParaRPr u="none"/>
          </a:p>
          <a:p>
            <a:pPr algn="l">
              <a:defRPr sz="1280" u="sng">
                <a:solidFill>
                  <a:srgbClr val="363636"/>
                </a:solidFill>
                <a:uFill>
                  <a:solidFill>
                    <a:srgbClr val="1255CC"/>
                  </a:solidFill>
                </a:uFill>
                <a:latin typeface="Arial"/>
                <a:ea typeface="Arial"/>
                <a:cs typeface="Arial"/>
                <a:sym typeface="Arial"/>
              </a:defRPr>
            </a:pPr>
            <a:r>
              <a:t>https://github.com/mprakash94/Assignment_2_ADS_INFO7390/blob/master/Project/pp.pptx</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2" name="Shape 162"/>
          <p:cNvSpPr/>
          <p:nvPr/>
        </p:nvSpPr>
        <p:spPr>
          <a:xfrm>
            <a:off x="737077" y="527705"/>
            <a:ext cx="11225846" cy="8432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defRPr sz="3000"/>
            </a:pPr>
            <a:r>
              <a:t>WORKFLOW</a:t>
            </a:r>
          </a:p>
          <a:p>
            <a:pPr>
              <a:defRPr sz="3000"/>
            </a:pPr>
          </a:p>
          <a:p>
            <a:pPr>
              <a:defRPr sz="3000"/>
            </a:pPr>
          </a:p>
          <a:p>
            <a:pPr>
              <a:defRPr sz="3000"/>
            </a:pPr>
          </a:p>
          <a:p>
            <a:pPr>
              <a:defRPr sz="3000"/>
            </a:pPr>
          </a:p>
          <a:p>
            <a:pPr>
              <a:defRPr sz="3000"/>
            </a:pPr>
          </a:p>
          <a:p>
            <a:pPr>
              <a:defRPr sz="3000"/>
            </a:pPr>
          </a:p>
          <a:p>
            <a:pPr>
              <a:defRPr sz="3000"/>
            </a:pPr>
          </a:p>
          <a:p>
            <a:pPr>
              <a:defRPr sz="3000"/>
            </a:pPr>
          </a:p>
          <a:p>
            <a:pPr>
              <a:defRPr sz="3000"/>
            </a:pPr>
          </a:p>
          <a:p>
            <a:pPr>
              <a:defRPr sz="3000"/>
            </a:pPr>
          </a:p>
          <a:p>
            <a:pPr>
              <a:defRPr sz="3000"/>
            </a:pPr>
          </a:p>
          <a:p>
            <a:pPr>
              <a:defRPr sz="3000"/>
            </a:pPr>
          </a:p>
          <a:p>
            <a:pPr>
              <a:defRPr sz="3000"/>
            </a:pPr>
          </a:p>
          <a:p>
            <a:pPr>
              <a:defRPr sz="3000"/>
            </a:pPr>
          </a:p>
        </p:txBody>
      </p:sp>
      <p:sp>
        <p:nvSpPr>
          <p:cNvPr id="163" name="Shape 163"/>
          <p:cNvSpPr/>
          <p:nvPr/>
        </p:nvSpPr>
        <p:spPr>
          <a:xfrm>
            <a:off x="5257800" y="1354317"/>
            <a:ext cx="1918345" cy="765920"/>
          </a:xfrm>
          <a:prstGeom prst="rect">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cap="all" spc="32" sz="1600">
                <a:solidFill>
                  <a:srgbClr val="FFFFFF"/>
                </a:solidFill>
                <a:latin typeface="+mn-lt"/>
                <a:ea typeface="+mn-ea"/>
                <a:cs typeface="+mn-cs"/>
                <a:sym typeface="Futura"/>
              </a:defRPr>
            </a:pPr>
            <a:r>
              <a:t>Web SCRAPING</a:t>
            </a:r>
          </a:p>
          <a:p>
            <a:pPr>
              <a:defRPr cap="all" spc="32" sz="1600">
                <a:solidFill>
                  <a:srgbClr val="FFFFFF"/>
                </a:solidFill>
                <a:latin typeface="+mn-lt"/>
                <a:ea typeface="+mn-ea"/>
                <a:cs typeface="+mn-cs"/>
                <a:sym typeface="Futura"/>
              </a:defRPr>
            </a:pPr>
            <a:r>
              <a:t>Data</a:t>
            </a:r>
          </a:p>
        </p:txBody>
      </p:sp>
      <p:sp>
        <p:nvSpPr>
          <p:cNvPr id="164" name="Shape 164"/>
          <p:cNvSpPr/>
          <p:nvPr/>
        </p:nvSpPr>
        <p:spPr>
          <a:xfrm>
            <a:off x="5257800" y="2834243"/>
            <a:ext cx="1918345" cy="765920"/>
          </a:xfrm>
          <a:prstGeom prst="rect">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cap="all" spc="32" sz="1600">
                <a:solidFill>
                  <a:srgbClr val="FFFFFF"/>
                </a:solidFill>
                <a:latin typeface="+mn-lt"/>
                <a:ea typeface="+mn-ea"/>
                <a:cs typeface="+mn-cs"/>
                <a:sym typeface="Futura"/>
              </a:defRPr>
            </a:lvl1pPr>
          </a:lstStyle>
          <a:p>
            <a:pPr/>
            <a:r>
              <a:t>EXPLOratory data analysis</a:t>
            </a:r>
          </a:p>
        </p:txBody>
      </p:sp>
      <p:sp>
        <p:nvSpPr>
          <p:cNvPr id="165" name="Shape 165"/>
          <p:cNvSpPr/>
          <p:nvPr/>
        </p:nvSpPr>
        <p:spPr>
          <a:xfrm>
            <a:off x="5257800" y="4361145"/>
            <a:ext cx="1918345" cy="765921"/>
          </a:xfrm>
          <a:prstGeom prst="rect">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cap="all" spc="32" sz="1600">
                <a:solidFill>
                  <a:srgbClr val="FFFFFF"/>
                </a:solidFill>
                <a:latin typeface="+mn-lt"/>
                <a:ea typeface="+mn-ea"/>
                <a:cs typeface="+mn-cs"/>
                <a:sym typeface="Futura"/>
              </a:defRPr>
            </a:lvl1pPr>
          </a:lstStyle>
          <a:p>
            <a:pPr/>
            <a:r>
              <a:t>data wrangling</a:t>
            </a:r>
          </a:p>
        </p:txBody>
      </p:sp>
      <p:sp>
        <p:nvSpPr>
          <p:cNvPr id="166" name="Shape 166"/>
          <p:cNvSpPr/>
          <p:nvPr/>
        </p:nvSpPr>
        <p:spPr>
          <a:xfrm>
            <a:off x="5257800" y="7368673"/>
            <a:ext cx="1918345" cy="765920"/>
          </a:xfrm>
          <a:prstGeom prst="rect">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cap="all" spc="32" sz="1600">
                <a:solidFill>
                  <a:srgbClr val="FFFFFF"/>
                </a:solidFill>
                <a:latin typeface="+mn-lt"/>
                <a:ea typeface="+mn-ea"/>
                <a:cs typeface="+mn-cs"/>
                <a:sym typeface="Futura"/>
              </a:defRPr>
            </a:lvl1pPr>
          </a:lstStyle>
          <a:p>
            <a:pPr/>
            <a:r>
              <a:t>Prediction</a:t>
            </a:r>
          </a:p>
        </p:txBody>
      </p:sp>
      <p:sp>
        <p:nvSpPr>
          <p:cNvPr id="167" name="Shape 167"/>
          <p:cNvSpPr/>
          <p:nvPr/>
        </p:nvSpPr>
        <p:spPr>
          <a:xfrm>
            <a:off x="5257800" y="5888048"/>
            <a:ext cx="1918345" cy="765920"/>
          </a:xfrm>
          <a:prstGeom prst="rect">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cap="all" spc="32" sz="1600">
                <a:solidFill>
                  <a:srgbClr val="FFFFFF"/>
                </a:solidFill>
                <a:latin typeface="+mn-lt"/>
                <a:ea typeface="+mn-ea"/>
                <a:cs typeface="+mn-cs"/>
                <a:sym typeface="Futura"/>
              </a:defRPr>
            </a:lvl1pPr>
          </a:lstStyle>
          <a:p>
            <a:pPr/>
            <a:r>
              <a:t>CLASSIFICATION</a:t>
            </a:r>
          </a:p>
        </p:txBody>
      </p:sp>
      <p:sp>
        <p:nvSpPr>
          <p:cNvPr id="168" name="Shape 168"/>
          <p:cNvSpPr/>
          <p:nvPr/>
        </p:nvSpPr>
        <p:spPr>
          <a:xfrm>
            <a:off x="6216972" y="2118715"/>
            <a:ext cx="1" cy="654646"/>
          </a:xfrm>
          <a:prstGeom prst="line">
            <a:avLst/>
          </a:prstGeom>
          <a:ln w="25400">
            <a:solidFill>
              <a:schemeClr val="accent5">
                <a:alpha val="75000"/>
              </a:schemeClr>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69" name="Shape 169"/>
          <p:cNvSpPr/>
          <p:nvPr/>
        </p:nvSpPr>
        <p:spPr>
          <a:xfrm>
            <a:off x="6216972" y="6683997"/>
            <a:ext cx="1" cy="654647"/>
          </a:xfrm>
          <a:prstGeom prst="line">
            <a:avLst/>
          </a:prstGeom>
          <a:ln w="25400">
            <a:solidFill>
              <a:schemeClr val="accent5">
                <a:alpha val="75000"/>
              </a:schemeClr>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70" name="Shape 170"/>
          <p:cNvSpPr/>
          <p:nvPr/>
        </p:nvSpPr>
        <p:spPr>
          <a:xfrm>
            <a:off x="6216972" y="5172521"/>
            <a:ext cx="1" cy="654646"/>
          </a:xfrm>
          <a:prstGeom prst="line">
            <a:avLst/>
          </a:prstGeom>
          <a:ln w="25400">
            <a:solidFill>
              <a:schemeClr val="accent5">
                <a:alpha val="75000"/>
              </a:schemeClr>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71" name="Shape 171"/>
          <p:cNvSpPr/>
          <p:nvPr/>
        </p:nvSpPr>
        <p:spPr>
          <a:xfrm>
            <a:off x="6216972" y="3661044"/>
            <a:ext cx="1" cy="654646"/>
          </a:xfrm>
          <a:prstGeom prst="line">
            <a:avLst/>
          </a:prstGeom>
          <a:ln w="25400">
            <a:solidFill>
              <a:schemeClr val="accent5">
                <a:alpha val="75000"/>
              </a:schemeClr>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72" name="Shape 172"/>
          <p:cNvSpPr/>
          <p:nvPr/>
        </p:nvSpPr>
        <p:spPr>
          <a:xfrm>
            <a:off x="5257800" y="8616659"/>
            <a:ext cx="1918345" cy="765920"/>
          </a:xfrm>
          <a:prstGeom prst="rect">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cap="all" spc="32" sz="1600">
                <a:solidFill>
                  <a:srgbClr val="FFFFFF"/>
                </a:solidFill>
                <a:latin typeface="+mn-lt"/>
                <a:ea typeface="+mn-ea"/>
                <a:cs typeface="+mn-cs"/>
                <a:sym typeface="Futura"/>
              </a:defRPr>
            </a:lvl1pPr>
          </a:lstStyle>
          <a:p>
            <a:pPr/>
            <a:r>
              <a:t>dEPLOYEMENT</a:t>
            </a:r>
          </a:p>
        </p:txBody>
      </p:sp>
      <p:sp>
        <p:nvSpPr>
          <p:cNvPr id="173" name="Shape 173"/>
          <p:cNvSpPr/>
          <p:nvPr/>
        </p:nvSpPr>
        <p:spPr>
          <a:xfrm>
            <a:off x="6216972" y="8164622"/>
            <a:ext cx="1" cy="461718"/>
          </a:xfrm>
          <a:prstGeom prst="line">
            <a:avLst/>
          </a:prstGeom>
          <a:ln w="25400">
            <a:solidFill>
              <a:schemeClr val="accent5">
                <a:alpha val="75000"/>
              </a:schemeClr>
            </a:solidFill>
            <a:miter lim="400000"/>
            <a:tailEnd type="triangle"/>
          </a:ln>
        </p:spPr>
        <p:txBody>
          <a:bodyPr lIns="50800" tIns="50800" rIns="50800" bIns="50800" anchor="ctr"/>
          <a:lstStyle/>
          <a:p>
            <a:pPr>
              <a:defRPr cap="all" spc="32" sz="1600">
                <a:latin typeface="+mn-lt"/>
                <a:ea typeface="+mn-ea"/>
                <a:cs typeface="+mn-cs"/>
                <a:sym typeface="Futura"/>
              </a:defRPr>
            </a:pP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Shape 175"/>
          <p:cNvSpPr/>
          <p:nvPr/>
        </p:nvSpPr>
        <p:spPr>
          <a:xfrm>
            <a:off x="775397" y="585747"/>
            <a:ext cx="11225846" cy="972915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200"/>
              </a:spcBef>
              <a:defRPr spc="56" sz="2800"/>
            </a:pPr>
            <a:r>
              <a:t>WEB SCRAPING </a:t>
            </a:r>
          </a:p>
          <a:p>
            <a:pPr algn="l">
              <a:spcBef>
                <a:spcPts val="1000"/>
              </a:spcBef>
              <a:defRPr spc="29" sz="1500">
                <a:latin typeface="Avenir Heavy"/>
                <a:ea typeface="Avenir Heavy"/>
                <a:cs typeface="Avenir Heavy"/>
                <a:sym typeface="Avenir Heavy"/>
              </a:defRPr>
            </a:pPr>
            <a:r>
              <a:t>FLIGHT DATA</a:t>
            </a:r>
          </a:p>
          <a:p>
            <a:pPr algn="l">
              <a:spcBef>
                <a:spcPts val="1000"/>
              </a:spcBef>
              <a:defRPr spc="29" sz="1500">
                <a:latin typeface="Avenir Heavy"/>
                <a:ea typeface="Avenir Heavy"/>
                <a:cs typeface="Avenir Heavy"/>
                <a:sym typeface="Avenir Heavy"/>
              </a:defRPr>
            </a:pPr>
            <a:r>
              <a:t>Flight delay data was just considered for 2016 and 2017 since the data was 2 to 3 GB and 109 columns. The url used to retrieve the data is, </a:t>
            </a:r>
            <a:r>
              <a:rPr u="sng">
                <a:solidFill>
                  <a:srgbClr val="0563C1"/>
                </a:solidFill>
                <a:uFill>
                  <a:solidFill>
                    <a:srgbClr val="0563C1"/>
                  </a:solidFill>
                </a:uFill>
                <a:hlinkClick r:id="rId2" invalidUrl="" action="" tgtFrame="" tooltip="" history="1" highlightClick="0" endSnd="0"/>
              </a:rPr>
              <a:t>https://transtats.bts.gov/DL_SelectFields.asp</a:t>
            </a:r>
            <a:r>
              <a:t>. The data has information about arrival and departure data of flights by major carriers and providers. It has information on the origin and destination airports as well as the delays.  To retrieve this data, simple web scraping with beautiful soup could not be used. We used selenium for it. The reason was because we had to click on checkbox that said “prezipped” and change the dropdown for year and month before hitting the submit button; this was only possible through the selenium in python.  </a:t>
            </a:r>
          </a:p>
          <a:p>
            <a:pPr algn="l">
              <a:spcBef>
                <a:spcPts val="1000"/>
              </a:spcBef>
              <a:defRPr spc="29" sz="1500">
                <a:latin typeface="Avenir Heavy"/>
                <a:ea typeface="Avenir Heavy"/>
                <a:cs typeface="Avenir Heavy"/>
                <a:sym typeface="Avenir Heavy"/>
              </a:defRPr>
            </a:pPr>
            <a:r>
              <a:t>To utilize selenium below environment setup had to be done:</a:t>
            </a:r>
          </a:p>
          <a:p>
            <a:pPr marL="914400" indent="-228600" algn="l">
              <a:lnSpc>
                <a:spcPct val="107916"/>
              </a:lnSpc>
              <a:spcBef>
                <a:spcPts val="800"/>
              </a:spcBef>
              <a:buSzPct val="100000"/>
              <a:buAutoNum type="arabicPeriod" startAt="1"/>
              <a:defRPr sz="1400">
                <a:solidFill>
                  <a:srgbClr val="000000"/>
                </a:solidFill>
                <a:uFill>
                  <a:solidFill>
                    <a:srgbClr val="000000"/>
                  </a:solidFill>
                </a:uFill>
                <a:latin typeface="Avenir Book"/>
                <a:ea typeface="Avenir Book"/>
                <a:cs typeface="Avenir Book"/>
                <a:sym typeface="Avenir Book"/>
              </a:defRPr>
            </a:pPr>
            <a:r>
              <a:t>pip install selenium</a:t>
            </a:r>
          </a:p>
          <a:p>
            <a:pPr marL="914400" indent="-228600" algn="l">
              <a:lnSpc>
                <a:spcPct val="107916"/>
              </a:lnSpc>
              <a:spcBef>
                <a:spcPts val="800"/>
              </a:spcBef>
              <a:buSzPct val="100000"/>
              <a:buAutoNum type="arabicPeriod" startAt="1"/>
              <a:defRPr sz="1400">
                <a:solidFill>
                  <a:srgbClr val="000000"/>
                </a:solidFill>
                <a:uFill>
                  <a:solidFill>
                    <a:srgbClr val="000000"/>
                  </a:solidFill>
                </a:uFill>
                <a:latin typeface="Avenir Book"/>
                <a:ea typeface="Avenir Book"/>
                <a:cs typeface="Avenir Book"/>
                <a:sym typeface="Avenir Book"/>
              </a:defRPr>
            </a:pPr>
            <a:r>
              <a:t>Go to http://chromedriver.storage.googleapis.com/index.html?path=2.25/ and install the chrome driver</a:t>
            </a:r>
          </a:p>
          <a:p>
            <a:pPr marL="914400" indent="-228600" algn="l">
              <a:lnSpc>
                <a:spcPct val="107916"/>
              </a:lnSpc>
              <a:spcBef>
                <a:spcPts val="800"/>
              </a:spcBef>
              <a:buSzPct val="100000"/>
              <a:buAutoNum type="arabicPeriod" startAt="1"/>
              <a:defRPr sz="1400">
                <a:solidFill>
                  <a:srgbClr val="000000"/>
                </a:solidFill>
                <a:uFill>
                  <a:solidFill>
                    <a:srgbClr val="000000"/>
                  </a:solidFill>
                </a:uFill>
                <a:latin typeface="Avenir Book"/>
                <a:ea typeface="Avenir Book"/>
                <a:cs typeface="Avenir Book"/>
                <a:sym typeface="Avenir Book"/>
              </a:defRPr>
            </a:pPr>
            <a:r>
              <a:t>Make sure to place chrome driver in a location you would remember. </a:t>
            </a:r>
          </a:p>
          <a:p>
            <a:pPr marL="914400" indent="-228600" algn="l">
              <a:lnSpc>
                <a:spcPct val="107916"/>
              </a:lnSpc>
              <a:spcBef>
                <a:spcPts val="800"/>
              </a:spcBef>
              <a:buSzPct val="100000"/>
              <a:buAutoNum type="arabicPeriod" startAt="1"/>
              <a:defRPr sz="1400">
                <a:solidFill>
                  <a:srgbClr val="000000"/>
                </a:solidFill>
                <a:uFill>
                  <a:solidFill>
                    <a:srgbClr val="000000"/>
                  </a:solidFill>
                </a:uFill>
                <a:latin typeface="Avenir Book"/>
                <a:ea typeface="Avenir Book"/>
                <a:cs typeface="Avenir Book"/>
                <a:sym typeface="Avenir Book"/>
              </a:defRPr>
            </a:pPr>
            <a:r>
              <a:t>Then do from selenium import webdriver</a:t>
            </a:r>
          </a:p>
          <a:p>
            <a:pPr marL="914400" indent="-228600" algn="l">
              <a:lnSpc>
                <a:spcPct val="107916"/>
              </a:lnSpc>
              <a:spcBef>
                <a:spcPts val="800"/>
              </a:spcBef>
              <a:buSzPct val="100000"/>
              <a:buAutoNum type="arabicPeriod" startAt="1"/>
              <a:defRPr sz="1400">
                <a:solidFill>
                  <a:srgbClr val="000000"/>
                </a:solidFill>
                <a:uFill>
                  <a:solidFill>
                    <a:srgbClr val="000000"/>
                  </a:solidFill>
                </a:uFill>
                <a:latin typeface="Avenir Book"/>
                <a:ea typeface="Avenir Book"/>
                <a:cs typeface="Avenir Book"/>
                <a:sym typeface="Avenir Book"/>
              </a:defRPr>
            </a:pPr>
            <a:r>
              <a:t>Need to then specify the path of the chrome driver</a:t>
            </a:r>
          </a:p>
          <a:p>
            <a:pPr lvl="1" marL="1371600" indent="-228600" algn="l">
              <a:lnSpc>
                <a:spcPct val="107916"/>
              </a:lnSpc>
              <a:spcBef>
                <a:spcPts val="800"/>
              </a:spcBef>
              <a:buSzPct val="100000"/>
              <a:buAutoNum type="alphaLcPeriod" startAt="1"/>
              <a:defRPr sz="1400">
                <a:solidFill>
                  <a:srgbClr val="000000"/>
                </a:solidFill>
                <a:uFill>
                  <a:solidFill>
                    <a:srgbClr val="000000"/>
                  </a:solidFill>
                </a:uFill>
                <a:latin typeface="Avenir Book"/>
                <a:ea typeface="Avenir Book"/>
                <a:cs typeface="Avenir Book"/>
                <a:sym typeface="Avenir Book"/>
              </a:defRPr>
            </a:pPr>
            <a:r>
              <a:t>path_to_chromedriver = '/Users/madhu/Documents/NEU/Fall 2017/ADS Class/Final project/chromedriver' # change path as needed</a:t>
            </a:r>
          </a:p>
          <a:p>
            <a:pPr lvl="1" marL="1371600" indent="-228600" algn="l">
              <a:lnSpc>
                <a:spcPct val="107916"/>
              </a:lnSpc>
              <a:spcBef>
                <a:spcPts val="800"/>
              </a:spcBef>
              <a:buSzPct val="100000"/>
              <a:buAutoNum type="alphaLcPeriod" startAt="1"/>
              <a:defRPr sz="1400">
                <a:solidFill>
                  <a:srgbClr val="000000"/>
                </a:solidFill>
                <a:uFill>
                  <a:solidFill>
                    <a:srgbClr val="000000"/>
                  </a:solidFill>
                </a:uFill>
                <a:latin typeface="Avenir Book"/>
                <a:ea typeface="Avenir Book"/>
                <a:cs typeface="Avenir Book"/>
                <a:sym typeface="Avenir Book"/>
              </a:defRPr>
            </a:pPr>
            <a:r>
              <a:t>browser = webdriver.Chrome(executable_path = path_to_chromedriver)</a:t>
            </a:r>
          </a:p>
          <a:p>
            <a:pPr algn="l">
              <a:lnSpc>
                <a:spcPct val="107916"/>
              </a:lnSpc>
              <a:spcBef>
                <a:spcPts val="800"/>
              </a:spcBef>
              <a:defRPr sz="1400">
                <a:solidFill>
                  <a:srgbClr val="000000"/>
                </a:solidFill>
                <a:uFill>
                  <a:solidFill>
                    <a:srgbClr val="000000"/>
                  </a:solidFill>
                </a:uFill>
                <a:latin typeface="Avenir Book"/>
                <a:ea typeface="Avenir Book"/>
                <a:cs typeface="Avenir Book"/>
                <a:sym typeface="Avenir Book"/>
              </a:defRPr>
            </a:pPr>
            <a:r>
              <a:t>Once the basic steps were done we can specify the url of the browser similar to what we do in beautiful soup.</a:t>
            </a:r>
          </a:p>
          <a:p>
            <a:pPr algn="l">
              <a:lnSpc>
                <a:spcPct val="107916"/>
              </a:lnSpc>
              <a:spcBef>
                <a:spcPts val="200"/>
              </a:spcBef>
              <a:defRPr sz="1400">
                <a:solidFill>
                  <a:srgbClr val="6C5535"/>
                </a:solidFill>
                <a:uFill>
                  <a:solidFill>
                    <a:srgbClr val="2F5496"/>
                  </a:solidFill>
                </a:uFill>
                <a:latin typeface="Avenir Heavy"/>
                <a:ea typeface="Avenir Heavy"/>
                <a:cs typeface="Avenir Heavy"/>
                <a:sym typeface="Avenir Heavy"/>
              </a:defRPr>
            </a:pPr>
            <a:r>
              <a:t>WEATHER DATA</a:t>
            </a:r>
          </a:p>
          <a:p>
            <a:pPr algn="l">
              <a:lnSpc>
                <a:spcPct val="107916"/>
              </a:lnSpc>
              <a:spcBef>
                <a:spcPts val="800"/>
              </a:spcBef>
              <a:defRPr sz="1400">
                <a:solidFill>
                  <a:srgbClr val="6C5535"/>
                </a:solidFill>
                <a:uFill>
                  <a:solidFill>
                    <a:srgbClr val="000000"/>
                  </a:solidFill>
                </a:uFill>
                <a:latin typeface="Avenir Heavy"/>
                <a:ea typeface="Avenir Heavy"/>
                <a:cs typeface="Avenir Heavy"/>
                <a:sym typeface="Avenir Heavy"/>
              </a:defRPr>
            </a:pPr>
            <a:r>
              <a:t>In addition to just looking at the flight delay data we took into consideration the weather data as well. This is because wind and precipitation affect the departure time for the flight. The delay time will get affected by it. We got the weather data from </a:t>
            </a:r>
            <a:r>
              <a:rPr u="sng">
                <a:uFill>
                  <a:solidFill>
                    <a:srgbClr val="0563C1"/>
                  </a:solidFill>
                </a:uFill>
                <a:hlinkClick r:id="rId3" invalidUrl="" action="" tgtFrame="" tooltip="" history="1" highlightClick="0" endSnd="0"/>
              </a:rPr>
              <a:t>https://www.wunderground.com/history/airport/'+station_name+'/2016/1/1/CustomHistory.html?dayend=31&amp;monthend=12&amp;yearend=2016&amp;req_city=&amp;req_state=&amp;req_statename=&amp;reqdb.zip=&amp;reqdb.magic=&amp;reqdb.wmo</a:t>
            </a:r>
            <a:r>
              <a:t>= . </a:t>
            </a:r>
          </a:p>
          <a:p>
            <a:pPr algn="l">
              <a:lnSpc>
                <a:spcPct val="107916"/>
              </a:lnSpc>
              <a:spcBef>
                <a:spcPts val="800"/>
              </a:spcBef>
              <a:defRPr sz="1400">
                <a:solidFill>
                  <a:srgbClr val="6C5535"/>
                </a:solidFill>
                <a:uFill>
                  <a:solidFill>
                    <a:srgbClr val="000000"/>
                  </a:solidFill>
                </a:uFill>
                <a:latin typeface="Avenir Heavy"/>
                <a:ea typeface="Avenir Heavy"/>
                <a:cs typeface="Avenir Heavy"/>
                <a:sym typeface="Avenir Heavy"/>
              </a:defRPr>
            </a:pPr>
            <a:r>
              <a:t>Here the station name was modified with the 260 or so stations that exist. So using beautiful soap we ran through each station and scraped data for every month for that year and concatenated it to one csv with wind and precipitation data. I have first read in the data into a data frame and proceeded to split the data into the specific months to deal with missing data. We then concatenated the data for the year and create a csv.</a:t>
            </a:r>
          </a:p>
          <a:p>
            <a:pPr marL="176892" indent="-176892" algn="l">
              <a:spcBef>
                <a:spcPts val="200"/>
              </a:spcBef>
              <a:buClr>
                <a:srgbClr val="9A958E"/>
              </a:buClr>
              <a:buSzPct val="75000"/>
              <a:buChar char="•"/>
              <a:defRPr spc="28" sz="1400">
                <a:latin typeface="Avenir Book"/>
                <a:ea typeface="Avenir Book"/>
                <a:cs typeface="Avenir Book"/>
                <a:sym typeface="Avenir Book"/>
              </a:defRPr>
            </a:pPr>
          </a:p>
          <a:p>
            <a:pPr marL="381000" indent="-381000" algn="l">
              <a:spcBef>
                <a:spcPts val="200"/>
              </a:spcBef>
              <a:buClr>
                <a:schemeClr val="accent5">
                  <a:satOff val="-10854"/>
                  <a:lumOff val="-10463"/>
                </a:schemeClr>
              </a:buClr>
              <a:buSzPct val="75000"/>
              <a:buChar char="•"/>
              <a:defRPr spc="39" sz="2000"/>
            </a:pPr>
          </a:p>
          <a:p>
            <a:pPr algn="l">
              <a:spcBef>
                <a:spcPts val="200"/>
              </a:spcBef>
              <a:defRPr spc="26" sz="1300"/>
            </a:pPr>
          </a:p>
        </p:txBody>
      </p:sp>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Shape 177"/>
          <p:cNvSpPr/>
          <p:nvPr/>
        </p:nvSpPr>
        <p:spPr>
          <a:xfrm>
            <a:off x="889477" y="1428750"/>
            <a:ext cx="11225846" cy="1498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spcBef>
                <a:spcPts val="3400"/>
              </a:spcBef>
              <a:defRPr spc="56" sz="2800"/>
            </a:lvl1pPr>
          </a:lstStyle>
          <a:p>
            <a:pPr/>
            <a:r>
              <a:t>EXPLORATORY DATA ANALYSIS</a:t>
            </a:r>
          </a:p>
        </p:txBody>
      </p:sp>
      <p:pic>
        <p:nvPicPr>
          <p:cNvPr id="178" name="Screen Shot 2017-12-13 at 6.24.16 PM.png"/>
          <p:cNvPicPr>
            <a:picLocks noChangeAspect="1"/>
          </p:cNvPicPr>
          <p:nvPr/>
        </p:nvPicPr>
        <p:blipFill>
          <a:blip r:embed="rId2">
            <a:extLst/>
          </a:blip>
          <a:stretch>
            <a:fillRect/>
          </a:stretch>
        </p:blipFill>
        <p:spPr>
          <a:xfrm>
            <a:off x="901700" y="2147240"/>
            <a:ext cx="5943600" cy="2690520"/>
          </a:xfrm>
          <a:prstGeom prst="rect">
            <a:avLst/>
          </a:prstGeom>
          <a:ln w="12700">
            <a:miter lim="400000"/>
          </a:ln>
        </p:spPr>
      </p:pic>
      <p:pic>
        <p:nvPicPr>
          <p:cNvPr id="179" name="Screen Shot 2017-12-14 at 9.27.12 PM.png"/>
          <p:cNvPicPr>
            <a:picLocks noChangeAspect="1"/>
          </p:cNvPicPr>
          <p:nvPr/>
        </p:nvPicPr>
        <p:blipFill>
          <a:blip r:embed="rId3">
            <a:extLst/>
          </a:blip>
          <a:stretch>
            <a:fillRect/>
          </a:stretch>
        </p:blipFill>
        <p:spPr>
          <a:xfrm>
            <a:off x="916414" y="5299449"/>
            <a:ext cx="4745772" cy="3320302"/>
          </a:xfrm>
          <a:prstGeom prst="rect">
            <a:avLst/>
          </a:prstGeom>
          <a:ln w="12700">
            <a:miter lim="400000"/>
          </a:ln>
        </p:spPr>
      </p:pic>
      <p:pic>
        <p:nvPicPr>
          <p:cNvPr id="180" name="Screen Shot 2017-12-13 at 8.25.18 PM.png"/>
          <p:cNvPicPr>
            <a:picLocks noChangeAspect="1"/>
          </p:cNvPicPr>
          <p:nvPr/>
        </p:nvPicPr>
        <p:blipFill>
          <a:blip r:embed="rId4">
            <a:extLst/>
          </a:blip>
          <a:stretch>
            <a:fillRect/>
          </a:stretch>
        </p:blipFill>
        <p:spPr>
          <a:xfrm>
            <a:off x="6223000" y="5648632"/>
            <a:ext cx="5943600" cy="2875936"/>
          </a:xfrm>
          <a:prstGeom prst="rect">
            <a:avLst/>
          </a:prstGeom>
          <a:ln w="12700">
            <a:miter lim="400000"/>
          </a:ln>
        </p:spPr>
      </p:pic>
      <p:pic>
        <p:nvPicPr>
          <p:cNvPr id="181" name="Screen Shot 2017-12-13 at 9.39.01 PM.png"/>
          <p:cNvPicPr>
            <a:picLocks noChangeAspect="1"/>
          </p:cNvPicPr>
          <p:nvPr/>
        </p:nvPicPr>
        <p:blipFill>
          <a:blip r:embed="rId5">
            <a:extLst/>
          </a:blip>
          <a:stretch>
            <a:fillRect/>
          </a:stretch>
        </p:blipFill>
        <p:spPr>
          <a:xfrm>
            <a:off x="7573841" y="2065012"/>
            <a:ext cx="4525511" cy="3234410"/>
          </a:xfrm>
          <a:prstGeom prst="rect">
            <a:avLst/>
          </a:prstGeom>
          <a:ln w="12700">
            <a:miter lim="400000"/>
          </a:ln>
        </p:spPr>
      </p:pic>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3" name="Shape 183"/>
          <p:cNvSpPr/>
          <p:nvPr/>
        </p:nvSpPr>
        <p:spPr>
          <a:xfrm>
            <a:off x="889477" y="1428750"/>
            <a:ext cx="11225846" cy="1498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lvl1pPr algn="l">
              <a:spcBef>
                <a:spcPts val="3400"/>
              </a:spcBef>
              <a:defRPr spc="56" sz="2800"/>
            </a:lvl1pPr>
          </a:lstStyle>
          <a:p>
            <a:pPr/>
            <a:r>
              <a:t>EXPLORATORY DATA ANALYSIS</a:t>
            </a:r>
          </a:p>
        </p:txBody>
      </p:sp>
      <p:pic>
        <p:nvPicPr>
          <p:cNvPr id="184" name="Screen Shot 2017-12-13 at 7.34.34 PM.png"/>
          <p:cNvPicPr>
            <a:picLocks noChangeAspect="1"/>
          </p:cNvPicPr>
          <p:nvPr/>
        </p:nvPicPr>
        <p:blipFill>
          <a:blip r:embed="rId2">
            <a:extLst/>
          </a:blip>
          <a:stretch>
            <a:fillRect/>
          </a:stretch>
        </p:blipFill>
        <p:spPr>
          <a:xfrm>
            <a:off x="1816821" y="1904289"/>
            <a:ext cx="4013792" cy="3860656"/>
          </a:xfrm>
          <a:prstGeom prst="rect">
            <a:avLst/>
          </a:prstGeom>
          <a:ln w="12700">
            <a:miter lim="400000"/>
          </a:ln>
        </p:spPr>
      </p:pic>
      <p:pic>
        <p:nvPicPr>
          <p:cNvPr id="185" name="Screen Shot 2017-12-16 at 9.01.44 AM.png"/>
          <p:cNvPicPr>
            <a:picLocks noChangeAspect="1"/>
          </p:cNvPicPr>
          <p:nvPr/>
        </p:nvPicPr>
        <p:blipFill>
          <a:blip r:embed="rId3">
            <a:extLst/>
          </a:blip>
          <a:stretch>
            <a:fillRect/>
          </a:stretch>
        </p:blipFill>
        <p:spPr>
          <a:xfrm>
            <a:off x="7047131" y="1866844"/>
            <a:ext cx="4716613" cy="3735857"/>
          </a:xfrm>
          <a:prstGeom prst="rect">
            <a:avLst/>
          </a:prstGeom>
          <a:ln w="12700">
            <a:miter lim="400000"/>
          </a:ln>
          <a:effectLst>
            <a:outerShdw sx="100000" sy="100000" kx="0" ky="0" algn="b" rotWithShape="0" blurRad="190500" dist="8455" dir="5400000">
              <a:srgbClr val="000000"/>
            </a:outerShdw>
          </a:effectLst>
        </p:spPr>
      </p:pic>
      <p:pic>
        <p:nvPicPr>
          <p:cNvPr id="186" name="Screen Shot 2017-12-16 at 9.01.38 AM.png"/>
          <p:cNvPicPr>
            <a:picLocks noChangeAspect="1"/>
          </p:cNvPicPr>
          <p:nvPr/>
        </p:nvPicPr>
        <p:blipFill>
          <a:blip r:embed="rId4">
            <a:extLst/>
          </a:blip>
          <a:stretch>
            <a:fillRect/>
          </a:stretch>
        </p:blipFill>
        <p:spPr>
          <a:xfrm>
            <a:off x="1829098" y="6151691"/>
            <a:ext cx="4244285" cy="3178340"/>
          </a:xfrm>
          <a:prstGeom prst="rect">
            <a:avLst/>
          </a:prstGeom>
          <a:ln w="12700">
            <a:miter lim="400000"/>
          </a:ln>
          <a:effectLst>
            <a:outerShdw sx="100000" sy="100000" kx="0" ky="0" algn="b" rotWithShape="0" blurRad="190500" dist="8455" dir="5400000">
              <a:srgbClr val="000000"/>
            </a:outerShdw>
          </a:effectLst>
        </p:spPr>
      </p:pic>
      <p:pic>
        <p:nvPicPr>
          <p:cNvPr id="187" name="Screen Shot 2017-12-16 at 9.09.33 AM.png"/>
          <p:cNvPicPr>
            <a:picLocks noChangeAspect="1"/>
          </p:cNvPicPr>
          <p:nvPr/>
        </p:nvPicPr>
        <p:blipFill>
          <a:blip r:embed="rId5">
            <a:extLst/>
          </a:blip>
          <a:stretch>
            <a:fillRect/>
          </a:stretch>
        </p:blipFill>
        <p:spPr>
          <a:xfrm>
            <a:off x="7047131" y="5881569"/>
            <a:ext cx="4716613" cy="3718584"/>
          </a:xfrm>
          <a:prstGeom prst="rect">
            <a:avLst/>
          </a:prstGeom>
          <a:ln w="12700">
            <a:miter lim="400000"/>
          </a:ln>
          <a:effectLst>
            <a:outerShdw sx="100000" sy="100000" kx="0" ky="0" algn="b" rotWithShape="0" blurRad="190500" dist="8455" dir="5400000">
              <a:srgbClr val="000000"/>
            </a:outerShdw>
          </a:effectLst>
        </p:spPr>
      </p:pic>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nvSpPr>
        <p:spPr>
          <a:xfrm>
            <a:off x="787877" y="1035050"/>
            <a:ext cx="11225846" cy="834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spcBef>
                <a:spcPts val="200"/>
              </a:spcBef>
              <a:defRPr spc="56" sz="2800"/>
            </a:pPr>
            <a:r>
              <a:t>DATA WRANGLING</a:t>
            </a:r>
          </a:p>
          <a:p>
            <a:pPr algn="l">
              <a:spcBef>
                <a:spcPts val="2000"/>
              </a:spcBef>
              <a:defRPr spc="29" sz="1500">
                <a:latin typeface="Avenir Heavy"/>
                <a:ea typeface="Avenir Heavy"/>
                <a:cs typeface="Avenir Heavy"/>
                <a:sym typeface="Avenir Heavy"/>
              </a:defRPr>
            </a:pPr>
            <a:r>
              <a:t>FLIGHT DATA</a:t>
            </a:r>
          </a:p>
          <a:p>
            <a:pPr marL="381000" indent="-381000" algn="l">
              <a:spcBef>
                <a:spcPts val="2000"/>
              </a:spcBef>
              <a:buClr>
                <a:srgbClr val="884C41"/>
              </a:buClr>
              <a:buSzPct val="75000"/>
              <a:buChar char="•"/>
              <a:defRPr spc="29" sz="1500"/>
            </a:pPr>
            <a:r>
              <a:t>Data before preprocessing (9894115,109)</a:t>
            </a:r>
          </a:p>
          <a:p>
            <a:pPr marL="381000" indent="-381000" algn="l">
              <a:spcBef>
                <a:spcPts val="2000"/>
              </a:spcBef>
              <a:buClr>
                <a:srgbClr val="884C41"/>
              </a:buClr>
              <a:buSzPct val="75000"/>
              <a:buChar char="•"/>
              <a:defRPr spc="29" sz="1500"/>
            </a:pPr>
            <a:r>
              <a:t>47 columns having 98% missing values</a:t>
            </a:r>
          </a:p>
          <a:p>
            <a:pPr marL="381000" indent="-381000" algn="l">
              <a:spcBef>
                <a:spcPts val="2000"/>
              </a:spcBef>
              <a:buClr>
                <a:srgbClr val="884C41"/>
              </a:buClr>
              <a:buSzPct val="75000"/>
              <a:buChar char="•"/>
              <a:defRPr spc="29" sz="1500"/>
            </a:pPr>
            <a:r>
              <a:t>Columns denoting the same information in different ways.</a:t>
            </a:r>
          </a:p>
          <a:p>
            <a:pPr marL="330200" indent="-330200" algn="l">
              <a:spcBef>
                <a:spcPts val="2000"/>
              </a:spcBef>
              <a:buClr>
                <a:srgbClr val="884C41"/>
              </a:buClr>
              <a:buSzPct val="75000"/>
              <a:buChar char="•"/>
              <a:defRPr spc="26" sz="1300"/>
            </a:pPr>
            <a:r>
              <a:t>Outliers </a:t>
            </a:r>
          </a:p>
          <a:p>
            <a:pPr marL="330200" indent="-330200" algn="l">
              <a:spcBef>
                <a:spcPts val="2000"/>
              </a:spcBef>
              <a:buClr>
                <a:srgbClr val="884C41"/>
              </a:buClr>
              <a:buSzPct val="75000"/>
              <a:buChar char="•"/>
              <a:defRPr spc="26" sz="1300"/>
            </a:pPr>
            <a:r>
              <a:t>Time conversion to hour block</a:t>
            </a:r>
          </a:p>
          <a:p>
            <a:pPr marL="330200" indent="-330200" algn="l">
              <a:spcBef>
                <a:spcPts val="2000"/>
              </a:spcBef>
              <a:buClr>
                <a:srgbClr val="884C41"/>
              </a:buClr>
              <a:buSzPct val="75000"/>
              <a:buChar char="•"/>
              <a:defRPr spc="26" sz="1300"/>
            </a:pPr>
            <a:r>
              <a:t>Got rid of rows having  no arrival time information</a:t>
            </a:r>
          </a:p>
          <a:p>
            <a:pPr marL="330200" indent="-330200" algn="l">
              <a:spcBef>
                <a:spcPts val="2000"/>
              </a:spcBef>
              <a:buClr>
                <a:srgbClr val="884C41"/>
              </a:buClr>
              <a:buSzPct val="75000"/>
              <a:buChar char="•"/>
              <a:defRPr spc="26" sz="1300"/>
            </a:pPr>
            <a:r>
              <a:t>Flights that were cancelled (65861)</a:t>
            </a:r>
          </a:p>
          <a:p>
            <a:pPr marL="330200" indent="-330200" algn="l">
              <a:spcBef>
                <a:spcPts val="2000"/>
              </a:spcBef>
              <a:buClr>
                <a:srgbClr val="884C41"/>
              </a:buClr>
              <a:buSzPct val="75000"/>
              <a:buChar char="•"/>
              <a:defRPr spc="26" sz="1300"/>
            </a:pPr>
            <a:r>
              <a:t>Final Data(8058349, 31)</a:t>
            </a:r>
          </a:p>
          <a:p>
            <a:pPr algn="l">
              <a:spcBef>
                <a:spcPts val="2000"/>
              </a:spcBef>
              <a:defRPr spc="26" sz="1300">
                <a:latin typeface="Avenir Heavy"/>
                <a:ea typeface="Avenir Heavy"/>
                <a:cs typeface="Avenir Heavy"/>
                <a:sym typeface="Avenir Heavy"/>
              </a:defRPr>
            </a:pPr>
            <a:r>
              <a:t>WEATHER DATA WRANGLING</a:t>
            </a:r>
          </a:p>
          <a:p>
            <a:pPr algn="l">
              <a:spcBef>
                <a:spcPts val="2000"/>
              </a:spcBef>
              <a:defRPr spc="26" sz="1300">
                <a:latin typeface="Avenir Heavy"/>
                <a:ea typeface="Avenir Heavy"/>
                <a:cs typeface="Avenir Heavy"/>
                <a:sym typeface="Avenir Heavy"/>
              </a:defRPr>
            </a:pPr>
            <a:r>
              <a:t>263 airports</a:t>
            </a:r>
          </a:p>
          <a:p>
            <a:pPr marL="176892" indent="-176892" algn="l">
              <a:spcBef>
                <a:spcPts val="2000"/>
              </a:spcBef>
              <a:buClr>
                <a:schemeClr val="accent5">
                  <a:satOff val="-10854"/>
                  <a:lumOff val="-10463"/>
                </a:schemeClr>
              </a:buClr>
              <a:buSzPct val="75000"/>
              <a:buChar char="•"/>
              <a:defRPr spc="26" sz="1300">
                <a:latin typeface="Avenir Heavy"/>
                <a:ea typeface="Avenir Heavy"/>
                <a:cs typeface="Avenir Heavy"/>
                <a:sym typeface="Avenir Heavy"/>
              </a:defRPr>
            </a:pPr>
            <a:r>
              <a:t>Filling missing </a:t>
            </a:r>
          </a:p>
          <a:p>
            <a:pPr lvl="1" marL="557892" indent="-176892" algn="l">
              <a:spcBef>
                <a:spcPts val="2000"/>
              </a:spcBef>
              <a:buClr>
                <a:schemeClr val="accent5">
                  <a:satOff val="-10854"/>
                  <a:lumOff val="-10463"/>
                </a:schemeClr>
              </a:buClr>
              <a:buSzPct val="75000"/>
              <a:buChar char="•"/>
              <a:defRPr spc="26" sz="1300">
                <a:latin typeface="Avenir Heavy"/>
                <a:ea typeface="Avenir Heavy"/>
                <a:cs typeface="Avenir Heavy"/>
                <a:sym typeface="Avenir Heavy"/>
              </a:defRPr>
            </a:pPr>
            <a:r>
              <a:t>VISIBILITY value</a:t>
            </a:r>
          </a:p>
          <a:p>
            <a:pPr lvl="1" marL="557892" indent="-176892" algn="l">
              <a:spcBef>
                <a:spcPts val="2000"/>
              </a:spcBef>
              <a:buClr>
                <a:schemeClr val="accent5">
                  <a:satOff val="-10854"/>
                  <a:lumOff val="-10463"/>
                </a:schemeClr>
              </a:buClr>
              <a:buSzPct val="75000"/>
              <a:buChar char="•"/>
              <a:defRPr spc="26" sz="1300">
                <a:latin typeface="Avenir Heavy"/>
                <a:ea typeface="Avenir Heavy"/>
                <a:cs typeface="Avenir Heavy"/>
                <a:sym typeface="Avenir Heavy"/>
              </a:defRPr>
            </a:pPr>
            <a:r>
              <a:t>WIND value</a:t>
            </a:r>
          </a:p>
          <a:p>
            <a:pPr lvl="1" marL="557892" indent="-176892" algn="l">
              <a:spcBef>
                <a:spcPts val="2000"/>
              </a:spcBef>
              <a:buClr>
                <a:schemeClr val="accent5">
                  <a:satOff val="-10854"/>
                  <a:lumOff val="-10463"/>
                </a:schemeClr>
              </a:buClr>
              <a:buSzPct val="75000"/>
              <a:buChar char="•"/>
              <a:defRPr spc="26" sz="1300">
                <a:latin typeface="Avenir Heavy"/>
                <a:ea typeface="Avenir Heavy"/>
                <a:cs typeface="Avenir Heavy"/>
                <a:sym typeface="Avenir Heavy"/>
              </a:defRPr>
            </a:pPr>
            <a:r>
              <a:t>PRECIPITATION value</a:t>
            </a:r>
          </a:p>
          <a:p>
            <a:pPr algn="l">
              <a:spcBef>
                <a:spcPts val="200"/>
              </a:spcBef>
              <a:defRPr spc="26" sz="1300"/>
            </a:pP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1" name="Shape 191"/>
          <p:cNvSpPr/>
          <p:nvPr/>
        </p:nvSpPr>
        <p:spPr>
          <a:xfrm>
            <a:off x="889477" y="1454150"/>
            <a:ext cx="11225846" cy="355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defRPr sz="2800">
                <a:latin typeface="Avenir Heavy"/>
                <a:ea typeface="Avenir Heavy"/>
                <a:cs typeface="Avenir Heavy"/>
                <a:sym typeface="Avenir Heavy"/>
              </a:defRPr>
            </a:pPr>
            <a:r>
              <a:t>CLASSIFICATION</a:t>
            </a:r>
          </a:p>
          <a:p>
            <a:pPr marL="176892" indent="-176892" algn="l">
              <a:buClr>
                <a:schemeClr val="accent5">
                  <a:satOff val="-10854"/>
                  <a:lumOff val="-10463"/>
                </a:schemeClr>
              </a:buClr>
              <a:buSzPct val="75000"/>
              <a:buChar char="•"/>
              <a:defRPr sz="1300">
                <a:latin typeface="Avenir Heavy"/>
                <a:ea typeface="Avenir Heavy"/>
                <a:cs typeface="Avenir Heavy"/>
                <a:sym typeface="Avenir Heavy"/>
              </a:defRPr>
            </a:pPr>
            <a:r>
              <a:t>Random forest worked best for classification</a:t>
            </a:r>
          </a:p>
          <a:p>
            <a:pPr algn="l">
              <a:defRPr sz="1300">
                <a:latin typeface="Avenir Heavy"/>
                <a:ea typeface="Avenir Heavy"/>
                <a:cs typeface="Avenir Heavy"/>
                <a:sym typeface="Avenir Heavy"/>
              </a:defRPr>
            </a:pPr>
          </a:p>
          <a:p>
            <a:pPr algn="l">
              <a:defRPr sz="1300">
                <a:latin typeface="Avenir Heavy"/>
                <a:ea typeface="Avenir Heavy"/>
                <a:cs typeface="Avenir Heavy"/>
                <a:sym typeface="Avenir Heavy"/>
              </a:defRPr>
            </a:pPr>
          </a:p>
          <a:p>
            <a:pPr algn="l">
              <a:defRPr sz="1300">
                <a:latin typeface="Avenir Heavy"/>
                <a:ea typeface="Avenir Heavy"/>
                <a:cs typeface="Avenir Heavy"/>
                <a:sym typeface="Avenir Heavy"/>
              </a:defRPr>
            </a:pPr>
          </a:p>
          <a:p>
            <a:pPr algn="l">
              <a:defRPr sz="1300">
                <a:latin typeface="Avenir Heavy"/>
                <a:ea typeface="Avenir Heavy"/>
                <a:cs typeface="Avenir Heavy"/>
                <a:sym typeface="Avenir Heavy"/>
              </a:defRPr>
            </a:pPr>
          </a:p>
          <a:p>
            <a:pPr algn="l">
              <a:defRPr sz="1300">
                <a:latin typeface="Avenir Heavy"/>
                <a:ea typeface="Avenir Heavy"/>
                <a:cs typeface="Avenir Heavy"/>
                <a:sym typeface="Avenir Heavy"/>
              </a:defRPr>
            </a:pPr>
          </a:p>
          <a:p>
            <a:pPr algn="l">
              <a:defRPr sz="1300">
                <a:latin typeface="Avenir Heavy"/>
                <a:ea typeface="Avenir Heavy"/>
                <a:cs typeface="Avenir Heavy"/>
                <a:sym typeface="Avenir Heavy"/>
              </a:defRPr>
            </a:pPr>
          </a:p>
          <a:p>
            <a:pPr algn="l">
              <a:defRPr sz="1300">
                <a:latin typeface="Avenir Heavy"/>
                <a:ea typeface="Avenir Heavy"/>
                <a:cs typeface="Avenir Heavy"/>
                <a:sym typeface="Avenir Heavy"/>
              </a:defRPr>
            </a:pPr>
          </a:p>
          <a:p>
            <a:pPr algn="l">
              <a:defRPr sz="1300">
                <a:latin typeface="Avenir Heavy"/>
                <a:ea typeface="Avenir Heavy"/>
                <a:cs typeface="Avenir Heavy"/>
                <a:sym typeface="Avenir Heavy"/>
              </a:defRPr>
            </a:pPr>
          </a:p>
          <a:p>
            <a:pPr algn="l">
              <a:defRPr sz="1300">
                <a:latin typeface="Avenir Heavy"/>
                <a:ea typeface="Avenir Heavy"/>
                <a:cs typeface="Avenir Heavy"/>
                <a:sym typeface="Avenir Heavy"/>
              </a:defRPr>
            </a:pPr>
          </a:p>
          <a:p>
            <a:pPr algn="l">
              <a:defRPr sz="1300">
                <a:latin typeface="Avenir Heavy"/>
                <a:ea typeface="Avenir Heavy"/>
                <a:cs typeface="Avenir Heavy"/>
                <a:sym typeface="Avenir Heavy"/>
              </a:defRPr>
            </a:pPr>
          </a:p>
          <a:p>
            <a:pPr marL="176892" indent="-176892" algn="l">
              <a:buClr>
                <a:schemeClr val="accent5">
                  <a:satOff val="-10854"/>
                  <a:lumOff val="-10463"/>
                </a:schemeClr>
              </a:buClr>
              <a:buSzPct val="75000"/>
              <a:buChar char="•"/>
              <a:defRPr sz="1300">
                <a:latin typeface="Avenir Heavy"/>
                <a:ea typeface="Avenir Heavy"/>
                <a:cs typeface="Avenir Heavy"/>
                <a:sym typeface="Avenir Heavy"/>
              </a:defRPr>
            </a:pPr>
            <a:r>
              <a:t>Other models tried Neural Networks</a:t>
            </a:r>
          </a:p>
        </p:txBody>
      </p:sp>
      <p:pic>
        <p:nvPicPr>
          <p:cNvPr id="192" name="Screen Shot 2017-12-15 at 4.38.38 PM.png"/>
          <p:cNvPicPr>
            <a:picLocks noChangeAspect="1"/>
          </p:cNvPicPr>
          <p:nvPr/>
        </p:nvPicPr>
        <p:blipFill>
          <a:blip r:embed="rId2">
            <a:extLst/>
          </a:blip>
          <a:stretch>
            <a:fillRect/>
          </a:stretch>
        </p:blipFill>
        <p:spPr>
          <a:xfrm>
            <a:off x="1206500" y="2436145"/>
            <a:ext cx="5943600" cy="1807910"/>
          </a:xfrm>
          <a:prstGeom prst="rect">
            <a:avLst/>
          </a:prstGeom>
          <a:ln w="12700">
            <a:miter lim="400000"/>
          </a:ln>
        </p:spPr>
      </p:pic>
      <p:pic>
        <p:nvPicPr>
          <p:cNvPr id="193" name="Screen Shot 2017-12-15 at 5.12.09 PM.png"/>
          <p:cNvPicPr>
            <a:picLocks noChangeAspect="1"/>
          </p:cNvPicPr>
          <p:nvPr/>
        </p:nvPicPr>
        <p:blipFill>
          <a:blip r:embed="rId3">
            <a:extLst/>
          </a:blip>
          <a:stretch>
            <a:fillRect/>
          </a:stretch>
        </p:blipFill>
        <p:spPr>
          <a:xfrm>
            <a:off x="7313190" y="2413000"/>
            <a:ext cx="5134820" cy="5943600"/>
          </a:xfrm>
          <a:prstGeom prst="rect">
            <a:avLst/>
          </a:prstGeom>
          <a:ln w="12700">
            <a:miter lim="400000"/>
          </a:ln>
        </p:spPr>
      </p:pic>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5" name="Shape 195"/>
          <p:cNvSpPr/>
          <p:nvPr/>
        </p:nvSpPr>
        <p:spPr>
          <a:xfrm>
            <a:off x="889477" y="1454150"/>
            <a:ext cx="11225846" cy="1270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a:defRPr sz="2800">
                <a:latin typeface="Avenir Heavy"/>
                <a:ea typeface="Avenir Heavy"/>
                <a:cs typeface="Avenir Heavy"/>
                <a:sym typeface="Avenir Heavy"/>
              </a:defRPr>
            </a:pPr>
            <a:r>
              <a:t>Prediction</a:t>
            </a:r>
          </a:p>
          <a:p>
            <a:pPr marL="176892" indent="-176892" algn="l">
              <a:buClr>
                <a:schemeClr val="accent5">
                  <a:satOff val="-10854"/>
                  <a:lumOff val="-10463"/>
                </a:schemeClr>
              </a:buClr>
              <a:buSzPct val="75000"/>
              <a:buChar char="•"/>
              <a:defRPr sz="1300">
                <a:latin typeface="Avenir Heavy"/>
                <a:ea typeface="Avenir Heavy"/>
                <a:cs typeface="Avenir Heavy"/>
                <a:sym typeface="Avenir Heavy"/>
              </a:defRPr>
            </a:pPr>
            <a:r>
              <a:t>Random forest worked best for classification</a:t>
            </a:r>
          </a:p>
          <a:p>
            <a:pPr marL="176892" indent="-176892" algn="l">
              <a:buClr>
                <a:schemeClr val="accent5">
                  <a:satOff val="-10854"/>
                  <a:lumOff val="-10463"/>
                </a:schemeClr>
              </a:buClr>
              <a:buSzPct val="75000"/>
              <a:buChar char="•"/>
              <a:defRPr sz="1300">
                <a:latin typeface="Avenir Heavy"/>
                <a:ea typeface="Avenir Heavy"/>
                <a:cs typeface="Avenir Heavy"/>
                <a:sym typeface="Avenir Heavy"/>
              </a:defRPr>
            </a:pPr>
            <a:r>
              <a:t>Other models tried Neural Networks</a:t>
            </a:r>
          </a:p>
        </p:txBody>
      </p:sp>
      <p:pic>
        <p:nvPicPr>
          <p:cNvPr id="196" name="Screen Shot 2017-12-15 at 4.57.23 PM.png"/>
          <p:cNvPicPr>
            <a:picLocks noChangeAspect="1"/>
          </p:cNvPicPr>
          <p:nvPr/>
        </p:nvPicPr>
        <p:blipFill>
          <a:blip r:embed="rId2">
            <a:extLst/>
          </a:blip>
          <a:stretch>
            <a:fillRect/>
          </a:stretch>
        </p:blipFill>
        <p:spPr>
          <a:xfrm>
            <a:off x="977900" y="2769735"/>
            <a:ext cx="5943600" cy="3198130"/>
          </a:xfrm>
          <a:prstGeom prst="rect">
            <a:avLst/>
          </a:prstGeom>
          <a:ln w="12700">
            <a:miter lim="400000"/>
          </a:ln>
        </p:spPr>
      </p:pic>
      <p:pic>
        <p:nvPicPr>
          <p:cNvPr id="197" name="Screen Shot 2017-12-15 at 5.52.55 PM.png"/>
          <p:cNvPicPr>
            <a:picLocks noChangeAspect="1"/>
          </p:cNvPicPr>
          <p:nvPr/>
        </p:nvPicPr>
        <p:blipFill>
          <a:blip r:embed="rId3">
            <a:extLst/>
          </a:blip>
          <a:stretch>
            <a:fillRect/>
          </a:stretch>
        </p:blipFill>
        <p:spPr>
          <a:xfrm>
            <a:off x="6972300" y="2739332"/>
            <a:ext cx="5313413" cy="4071736"/>
          </a:xfrm>
          <a:prstGeom prst="rect">
            <a:avLst/>
          </a:prstGeom>
          <a:ln w="12700">
            <a:miter lim="400000"/>
          </a:ln>
        </p:spPr>
      </p:pic>
    </p:spTree>
  </p:cSld>
  <p:clrMapOvr>
    <a:masterClrMapping/>
  </p:clrMapOvr>
  <p:transition xmlns:p14="http://schemas.microsoft.com/office/powerpoint/2010/main" spd="med" advClick="1" p14:dur="1000"/>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New_Template8">
  <a:themeElements>
    <a:clrScheme name="New_Template8">
      <a:dk1>
        <a:srgbClr val="5B5854"/>
      </a:dk1>
      <a:lt1>
        <a:srgbClr val="072B5B"/>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all" i="0" spc="32" strike="noStrike" sz="16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8">
  <a:themeElements>
    <a:clrScheme name="New_Template8">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all" i="0" spc="32" strike="noStrike" sz="16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